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64" r:id="rId3"/>
    <p:sldId id="272" r:id="rId4"/>
    <p:sldId id="274" r:id="rId5"/>
    <p:sldId id="273" r:id="rId6"/>
    <p:sldId id="275" r:id="rId7"/>
    <p:sldId id="276" r:id="rId8"/>
    <p:sldId id="267" r:id="rId9"/>
    <p:sldId id="277" r:id="rId10"/>
    <p:sldId id="265" r:id="rId11"/>
    <p:sldId id="266" r:id="rId12"/>
    <p:sldId id="268" r:id="rId13"/>
    <p:sldId id="269" r:id="rId14"/>
    <p:sldId id="278" r:id="rId15"/>
    <p:sldId id="270" r:id="rId16"/>
    <p:sldId id="263" r:id="rId17"/>
  </p:sldIdLst>
  <p:sldSz cx="9144000" cy="6858000" type="screen4x3"/>
  <p:notesSz cx="9144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EB0A61-118D-44F3-A6D9-FD27DC005282}" v="92" dt="2021-10-03T09:37:58.801"/>
    <p1510:client id="{247CF049-0724-44D8-B5BE-C349A788834E}" v="20" dt="2021-10-02T11:20:59.438"/>
    <p1510:client id="{ACB3D418-9FA8-412B-A89E-1DDA148A3EBA}" v="627" dt="2021-10-03T07:20:54.755"/>
    <p1510:client id="{17BC0A38-5DC0-4010-B41E-88B9AC8113F4}" v="5" dt="2021-10-03T07:25:44.217"/>
    <p1510:client id="{231B3A6B-00F6-48E8-A9B6-C77B389A7D6F}" v="214" dt="2021-10-14T08:01:10.806"/>
    <p1510:client id="{34AAF38B-B019-4F15-8ACE-A31A0C03303A}" v="8" dt="2021-10-02T11:21:34.933"/>
    <p1510:client id="{2BF48C65-14C2-4851-BC72-872E433D06EF}" v="55" dt="2021-10-03T10:51:18.436"/>
    <p1510:client id="{2F2561B8-73AF-429E-ACA3-BC00CA2DDE73}" v="45" dt="2021-10-04T04:41:25.144"/>
    <p1510:client id="{487F925B-B6BC-4558-B5C6-9AB775AA7629}" v="13" dt="2021-10-15T08:36:51.230"/>
    <p1510:client id="{B3C773EE-2704-46F1-B155-7933BDC544F7}" v="67" dt="2021-10-14T15:31:03.217"/>
    <p1510:client id="{D5AFA4FE-0ECB-4FDC-9421-2431094B9744}" v="537" dt="2021-10-02T18:21:14.734"/>
    <p1510:client id="{DA3B761C-B571-4891-BE59-173D7E52A14F}" v="2" dt="2021-10-03T10:34:02.535"/>
    <p1510:client id="{FCB8305B-23E8-4A35-8E31-1C2BA6C8824A}" v="86" dt="2021-10-15T08:50:00.01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1400" y="5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n Xuhang" userId="S::yc17491@umac.mo::54a9ce04-d8d6-47e8-af66-e5a0c629310a" providerId="AD" clId="Web-{B3C773EE-2704-46F1-B155-7933BDC544F7}"/>
    <pc:docChg chg="addSld modSld">
      <pc:chgData name="Chen Xuhang" userId="S::yc17491@umac.mo::54a9ce04-d8d6-47e8-af66-e5a0c629310a" providerId="AD" clId="Web-{B3C773EE-2704-46F1-B155-7933BDC544F7}" dt="2021-10-14T15:31:03.217" v="45" actId="1076"/>
      <pc:docMkLst>
        <pc:docMk/>
      </pc:docMkLst>
      <pc:sldChg chg="addSp delSp modSp new">
        <pc:chgData name="Chen Xuhang" userId="S::yc17491@umac.mo::54a9ce04-d8d6-47e8-af66-e5a0c629310a" providerId="AD" clId="Web-{B3C773EE-2704-46F1-B155-7933BDC544F7}" dt="2021-10-14T15:31:03.217" v="45" actId="1076"/>
        <pc:sldMkLst>
          <pc:docMk/>
          <pc:sldMk cId="2659399013" sldId="278"/>
        </pc:sldMkLst>
        <pc:spChg chg="mod">
          <ac:chgData name="Chen Xuhang" userId="S::yc17491@umac.mo::54a9ce04-d8d6-47e8-af66-e5a0c629310a" providerId="AD" clId="Web-{B3C773EE-2704-46F1-B155-7933BDC544F7}" dt="2021-10-14T15:28:11.791" v="7" actId="20577"/>
          <ac:spMkLst>
            <pc:docMk/>
            <pc:sldMk cId="2659399013" sldId="278"/>
            <ac:spMk id="2" creationId="{4D2A2904-B79C-408A-913C-BA2807C250AA}"/>
          </ac:spMkLst>
        </pc:spChg>
        <pc:spChg chg="mod">
          <ac:chgData name="Chen Xuhang" userId="S::yc17491@umac.mo::54a9ce04-d8d6-47e8-af66-e5a0c629310a" providerId="AD" clId="Web-{B3C773EE-2704-46F1-B155-7933BDC544F7}" dt="2021-10-14T15:28:34.401" v="18" actId="20577"/>
          <ac:spMkLst>
            <pc:docMk/>
            <pc:sldMk cId="2659399013" sldId="278"/>
            <ac:spMk id="3" creationId="{8B88ADFE-5019-4CD5-8A00-1CC93E31C7BF}"/>
          </ac:spMkLst>
        </pc:spChg>
        <pc:picChg chg="add mod">
          <ac:chgData name="Chen Xuhang" userId="S::yc17491@umac.mo::54a9ce04-d8d6-47e8-af66-e5a0c629310a" providerId="AD" clId="Web-{B3C773EE-2704-46F1-B155-7933BDC544F7}" dt="2021-10-14T15:30:35.622" v="38" actId="14100"/>
          <ac:picMkLst>
            <pc:docMk/>
            <pc:sldMk cId="2659399013" sldId="278"/>
            <ac:picMk id="4" creationId="{35E2C58F-891D-4774-BEB8-76875C138565}"/>
          </ac:picMkLst>
        </pc:picChg>
        <pc:picChg chg="add mod">
          <ac:chgData name="Chen Xuhang" userId="S::yc17491@umac.mo::54a9ce04-d8d6-47e8-af66-e5a0c629310a" providerId="AD" clId="Web-{B3C773EE-2704-46F1-B155-7933BDC544F7}" dt="2021-10-14T15:30:40.997" v="40" actId="14100"/>
          <ac:picMkLst>
            <pc:docMk/>
            <pc:sldMk cId="2659399013" sldId="278"/>
            <ac:picMk id="5" creationId="{D2EB8FDA-2883-49AB-AA42-5F794F84BD58}"/>
          </ac:picMkLst>
        </pc:picChg>
        <pc:picChg chg="add del mod">
          <ac:chgData name="Chen Xuhang" userId="S::yc17491@umac.mo::54a9ce04-d8d6-47e8-af66-e5a0c629310a" providerId="AD" clId="Web-{B3C773EE-2704-46F1-B155-7933BDC544F7}" dt="2021-10-14T15:29:26.043" v="27"/>
          <ac:picMkLst>
            <pc:docMk/>
            <pc:sldMk cId="2659399013" sldId="278"/>
            <ac:picMk id="6" creationId="{AE170ABD-236C-47F9-AF1B-6CDEBD6B56C2}"/>
          </ac:picMkLst>
        </pc:picChg>
        <pc:picChg chg="add mod">
          <ac:chgData name="Chen Xuhang" userId="S::yc17491@umac.mo::54a9ce04-d8d6-47e8-af66-e5a0c629310a" providerId="AD" clId="Web-{B3C773EE-2704-46F1-B155-7933BDC544F7}" dt="2021-10-14T15:30:49.263" v="42" actId="14100"/>
          <ac:picMkLst>
            <pc:docMk/>
            <pc:sldMk cId="2659399013" sldId="278"/>
            <ac:picMk id="7" creationId="{462D660C-7EE1-46F3-8848-8096BCAC2D69}"/>
          </ac:picMkLst>
        </pc:picChg>
        <pc:picChg chg="add mod">
          <ac:chgData name="Chen Xuhang" userId="S::yc17491@umac.mo::54a9ce04-d8d6-47e8-af66-e5a0c629310a" providerId="AD" clId="Web-{B3C773EE-2704-46F1-B155-7933BDC544F7}" dt="2021-10-14T15:31:03.217" v="45" actId="1076"/>
          <ac:picMkLst>
            <pc:docMk/>
            <pc:sldMk cId="2659399013" sldId="278"/>
            <ac:picMk id="8" creationId="{DC949E7C-96E6-45C9-8727-B06AAC912BD4}"/>
          </ac:picMkLst>
        </pc:picChg>
      </pc:sldChg>
    </pc:docChg>
  </pc:docChgLst>
  <pc:docChgLst>
    <pc:chgData name="Chen Xuhang" userId="S::yc17491@umac.mo::54a9ce04-d8d6-47e8-af66-e5a0c629310a" providerId="AD" clId="Web-{ACB3D418-9FA8-412B-A89E-1DDA148A3EBA}"/>
    <pc:docChg chg="addSld delSld modSld">
      <pc:chgData name="Chen Xuhang" userId="S::yc17491@umac.mo::54a9ce04-d8d6-47e8-af66-e5a0c629310a" providerId="AD" clId="Web-{ACB3D418-9FA8-412B-A89E-1DDA148A3EBA}" dt="2021-10-03T07:20:54.755" v="443" actId="14100"/>
      <pc:docMkLst>
        <pc:docMk/>
      </pc:docMkLst>
      <pc:sldChg chg="modSp">
        <pc:chgData name="Chen Xuhang" userId="S::yc17491@umac.mo::54a9ce04-d8d6-47e8-af66-e5a0c629310a" providerId="AD" clId="Web-{ACB3D418-9FA8-412B-A89E-1DDA148A3EBA}" dt="2021-10-03T06:25:52.061" v="5" actId="20577"/>
        <pc:sldMkLst>
          <pc:docMk/>
          <pc:sldMk cId="0" sldId="256"/>
        </pc:sldMkLst>
        <pc:spChg chg="mod">
          <ac:chgData name="Chen Xuhang" userId="S::yc17491@umac.mo::54a9ce04-d8d6-47e8-af66-e5a0c629310a" providerId="AD" clId="Web-{ACB3D418-9FA8-412B-A89E-1DDA148A3EBA}" dt="2021-10-03T06:25:52.061" v="5" actId="20577"/>
          <ac:spMkLst>
            <pc:docMk/>
            <pc:sldMk cId="0" sldId="256"/>
            <ac:spMk id="7" creationId="{D4A5DD38-6AE3-40ED-BFBB-483AD990AD3F}"/>
          </ac:spMkLst>
        </pc:spChg>
      </pc:sldChg>
      <pc:sldChg chg="addSp delSp modSp">
        <pc:chgData name="Chen Xuhang" userId="S::yc17491@umac.mo::54a9ce04-d8d6-47e8-af66-e5a0c629310a" providerId="AD" clId="Web-{ACB3D418-9FA8-412B-A89E-1DDA148A3EBA}" dt="2021-10-03T06:51:13.437" v="196" actId="14100"/>
        <pc:sldMkLst>
          <pc:docMk/>
          <pc:sldMk cId="187102021" sldId="264"/>
        </pc:sldMkLst>
        <pc:spChg chg="mod">
          <ac:chgData name="Chen Xuhang" userId="S::yc17491@umac.mo::54a9ce04-d8d6-47e8-af66-e5a0c629310a" providerId="AD" clId="Web-{ACB3D418-9FA8-412B-A89E-1DDA148A3EBA}" dt="2021-10-03T06:47:55.682" v="182" actId="20577"/>
          <ac:spMkLst>
            <pc:docMk/>
            <pc:sldMk cId="187102021" sldId="264"/>
            <ac:spMk id="3" creationId="{ECCCDB78-029D-4240-9557-F39D19A9C276}"/>
          </ac:spMkLst>
        </pc:spChg>
        <pc:picChg chg="add del mod">
          <ac:chgData name="Chen Xuhang" userId="S::yc17491@umac.mo::54a9ce04-d8d6-47e8-af66-e5a0c629310a" providerId="AD" clId="Web-{ACB3D418-9FA8-412B-A89E-1DDA148A3EBA}" dt="2021-10-03T06:48:01.933" v="185"/>
          <ac:picMkLst>
            <pc:docMk/>
            <pc:sldMk cId="187102021" sldId="264"/>
            <ac:picMk id="4" creationId="{D75F5BF3-6871-49F3-91C5-C463E3910904}"/>
          </ac:picMkLst>
        </pc:picChg>
        <pc:picChg chg="add del mod">
          <ac:chgData name="Chen Xuhang" userId="S::yc17491@umac.mo::54a9ce04-d8d6-47e8-af66-e5a0c629310a" providerId="AD" clId="Web-{ACB3D418-9FA8-412B-A89E-1DDA148A3EBA}" dt="2021-10-03T06:48:31.949" v="187"/>
          <ac:picMkLst>
            <pc:docMk/>
            <pc:sldMk cId="187102021" sldId="264"/>
            <ac:picMk id="5" creationId="{1F9CDD97-CA70-439A-AED0-E74EB9CD5476}"/>
          </ac:picMkLst>
        </pc:picChg>
        <pc:picChg chg="add del mod">
          <ac:chgData name="Chen Xuhang" userId="S::yc17491@umac.mo::54a9ce04-d8d6-47e8-af66-e5a0c629310a" providerId="AD" clId="Web-{ACB3D418-9FA8-412B-A89E-1DDA148A3EBA}" dt="2021-10-03T06:49:52.310" v="189"/>
          <ac:picMkLst>
            <pc:docMk/>
            <pc:sldMk cId="187102021" sldId="264"/>
            <ac:picMk id="6" creationId="{9900C9A6-CEDE-4965-B32C-CE7FD9DD4560}"/>
          </ac:picMkLst>
        </pc:picChg>
        <pc:picChg chg="add mod">
          <ac:chgData name="Chen Xuhang" userId="S::yc17491@umac.mo::54a9ce04-d8d6-47e8-af66-e5a0c629310a" providerId="AD" clId="Web-{ACB3D418-9FA8-412B-A89E-1DDA148A3EBA}" dt="2021-10-03T06:51:13.437" v="196" actId="14100"/>
          <ac:picMkLst>
            <pc:docMk/>
            <pc:sldMk cId="187102021" sldId="264"/>
            <ac:picMk id="7" creationId="{B9941AA8-7F3A-4E05-A130-1FDA09283419}"/>
          </ac:picMkLst>
        </pc:picChg>
      </pc:sldChg>
      <pc:sldChg chg="modSp">
        <pc:chgData name="Chen Xuhang" userId="S::yc17491@umac.mo::54a9ce04-d8d6-47e8-af66-e5a0c629310a" providerId="AD" clId="Web-{ACB3D418-9FA8-412B-A89E-1DDA148A3EBA}" dt="2021-10-03T06:29:55.473" v="24" actId="20577"/>
        <pc:sldMkLst>
          <pc:docMk/>
          <pc:sldMk cId="2773828450" sldId="265"/>
        </pc:sldMkLst>
        <pc:spChg chg="mod">
          <ac:chgData name="Chen Xuhang" userId="S::yc17491@umac.mo::54a9ce04-d8d6-47e8-af66-e5a0c629310a" providerId="AD" clId="Web-{ACB3D418-9FA8-412B-A89E-1DDA148A3EBA}" dt="2021-10-03T06:29:55.473" v="24" actId="20577"/>
          <ac:spMkLst>
            <pc:docMk/>
            <pc:sldMk cId="2773828450" sldId="265"/>
            <ac:spMk id="3" creationId="{C4B414DC-2EE9-48F8-9916-D8EE5C95C5F8}"/>
          </ac:spMkLst>
        </pc:spChg>
      </pc:sldChg>
      <pc:sldChg chg="modSp">
        <pc:chgData name="Chen Xuhang" userId="S::yc17491@umac.mo::54a9ce04-d8d6-47e8-af66-e5a0c629310a" providerId="AD" clId="Web-{ACB3D418-9FA8-412B-A89E-1DDA148A3EBA}" dt="2021-10-03T06:38:47.968" v="72" actId="20577"/>
        <pc:sldMkLst>
          <pc:docMk/>
          <pc:sldMk cId="3530821230" sldId="271"/>
        </pc:sldMkLst>
        <pc:spChg chg="mod">
          <ac:chgData name="Chen Xuhang" userId="S::yc17491@umac.mo::54a9ce04-d8d6-47e8-af66-e5a0c629310a" providerId="AD" clId="Web-{ACB3D418-9FA8-412B-A89E-1DDA148A3EBA}" dt="2021-10-03T06:38:40.483" v="68" actId="20577"/>
          <ac:spMkLst>
            <pc:docMk/>
            <pc:sldMk cId="3530821230" sldId="271"/>
            <ac:spMk id="2" creationId="{28F56E13-641B-413F-81F1-559D210591F8}"/>
          </ac:spMkLst>
        </pc:spChg>
        <pc:spChg chg="mod">
          <ac:chgData name="Chen Xuhang" userId="S::yc17491@umac.mo::54a9ce04-d8d6-47e8-af66-e5a0c629310a" providerId="AD" clId="Web-{ACB3D418-9FA8-412B-A89E-1DDA148A3EBA}" dt="2021-10-03T06:38:47.968" v="72" actId="20577"/>
          <ac:spMkLst>
            <pc:docMk/>
            <pc:sldMk cId="3530821230" sldId="271"/>
            <ac:spMk id="3" creationId="{ECCCDB78-029D-4240-9557-F39D19A9C276}"/>
          </ac:spMkLst>
        </pc:spChg>
      </pc:sldChg>
      <pc:sldChg chg="modSp new">
        <pc:chgData name="Chen Xuhang" userId="S::yc17491@umac.mo::54a9ce04-d8d6-47e8-af66-e5a0c629310a" providerId="AD" clId="Web-{ACB3D418-9FA8-412B-A89E-1DDA148A3EBA}" dt="2021-10-03T06:53:39.565" v="240" actId="20577"/>
        <pc:sldMkLst>
          <pc:docMk/>
          <pc:sldMk cId="641760907" sldId="272"/>
        </pc:sldMkLst>
        <pc:spChg chg="mod">
          <ac:chgData name="Chen Xuhang" userId="S::yc17491@umac.mo::54a9ce04-d8d6-47e8-af66-e5a0c629310a" providerId="AD" clId="Web-{ACB3D418-9FA8-412B-A89E-1DDA148A3EBA}" dt="2021-10-03T06:38:15.905" v="66" actId="20577"/>
          <ac:spMkLst>
            <pc:docMk/>
            <pc:sldMk cId="641760907" sldId="272"/>
            <ac:spMk id="2" creationId="{D012542C-873C-4CAE-B401-BEC72BDDB4EE}"/>
          </ac:spMkLst>
        </pc:spChg>
        <pc:spChg chg="mod">
          <ac:chgData name="Chen Xuhang" userId="S::yc17491@umac.mo::54a9ce04-d8d6-47e8-af66-e5a0c629310a" providerId="AD" clId="Web-{ACB3D418-9FA8-412B-A89E-1DDA148A3EBA}" dt="2021-10-03T06:53:39.565" v="240" actId="20577"/>
          <ac:spMkLst>
            <pc:docMk/>
            <pc:sldMk cId="641760907" sldId="272"/>
            <ac:spMk id="3" creationId="{3120AF80-7FFE-4F53-A560-54DD933E80C0}"/>
          </ac:spMkLst>
        </pc:spChg>
      </pc:sldChg>
      <pc:sldChg chg="del">
        <pc:chgData name="Chen Xuhang" userId="S::yc17491@umac.mo::54a9ce04-d8d6-47e8-af66-e5a0c629310a" providerId="AD" clId="Web-{ACB3D418-9FA8-412B-A89E-1DDA148A3EBA}" dt="2021-10-03T06:27:20.438" v="6"/>
        <pc:sldMkLst>
          <pc:docMk/>
          <pc:sldMk cId="121554035" sldId="273"/>
        </pc:sldMkLst>
      </pc:sldChg>
      <pc:sldChg chg="modSp new">
        <pc:chgData name="Chen Xuhang" userId="S::yc17491@umac.mo::54a9ce04-d8d6-47e8-af66-e5a0c629310a" providerId="AD" clId="Web-{ACB3D418-9FA8-412B-A89E-1DDA148A3EBA}" dt="2021-10-03T07:10:22.304" v="294" actId="20577"/>
        <pc:sldMkLst>
          <pc:docMk/>
          <pc:sldMk cId="1693245703" sldId="273"/>
        </pc:sldMkLst>
        <pc:spChg chg="mod">
          <ac:chgData name="Chen Xuhang" userId="S::yc17491@umac.mo::54a9ce04-d8d6-47e8-af66-e5a0c629310a" providerId="AD" clId="Web-{ACB3D418-9FA8-412B-A89E-1DDA148A3EBA}" dt="2021-10-03T07:05:52.236" v="245" actId="20577"/>
          <ac:spMkLst>
            <pc:docMk/>
            <pc:sldMk cId="1693245703" sldId="273"/>
            <ac:spMk id="2" creationId="{B9BC564C-3DA9-4A9A-84D0-0AE36BD07334}"/>
          </ac:spMkLst>
        </pc:spChg>
        <pc:spChg chg="mod">
          <ac:chgData name="Chen Xuhang" userId="S::yc17491@umac.mo::54a9ce04-d8d6-47e8-af66-e5a0c629310a" providerId="AD" clId="Web-{ACB3D418-9FA8-412B-A89E-1DDA148A3EBA}" dt="2021-10-03T07:10:22.304" v="294" actId="20577"/>
          <ac:spMkLst>
            <pc:docMk/>
            <pc:sldMk cId="1693245703" sldId="273"/>
            <ac:spMk id="3" creationId="{081ECE49-C66B-4299-AC8C-005282FBFD2B}"/>
          </ac:spMkLst>
        </pc:spChg>
      </pc:sldChg>
      <pc:sldChg chg="addSp modSp new">
        <pc:chgData name="Chen Xuhang" userId="S::yc17491@umac.mo::54a9ce04-d8d6-47e8-af66-e5a0c629310a" providerId="AD" clId="Web-{ACB3D418-9FA8-412B-A89E-1DDA148A3EBA}" dt="2021-10-03T07:14:01.949" v="344" actId="1076"/>
        <pc:sldMkLst>
          <pc:docMk/>
          <pc:sldMk cId="968294343" sldId="274"/>
        </pc:sldMkLst>
        <pc:spChg chg="mod">
          <ac:chgData name="Chen Xuhang" userId="S::yc17491@umac.mo::54a9ce04-d8d6-47e8-af66-e5a0c629310a" providerId="AD" clId="Web-{ACB3D418-9FA8-412B-A89E-1DDA148A3EBA}" dt="2021-10-03T07:11:19.102" v="302" actId="20577"/>
          <ac:spMkLst>
            <pc:docMk/>
            <pc:sldMk cId="968294343" sldId="274"/>
            <ac:spMk id="2" creationId="{5F484121-5E32-4655-8B87-434BC07A2C7E}"/>
          </ac:spMkLst>
        </pc:spChg>
        <pc:spChg chg="mod">
          <ac:chgData name="Chen Xuhang" userId="S::yc17491@umac.mo::54a9ce04-d8d6-47e8-af66-e5a0c629310a" providerId="AD" clId="Web-{ACB3D418-9FA8-412B-A89E-1DDA148A3EBA}" dt="2021-10-03T07:13:58.356" v="343" actId="20577"/>
          <ac:spMkLst>
            <pc:docMk/>
            <pc:sldMk cId="968294343" sldId="274"/>
            <ac:spMk id="3" creationId="{DED264B5-0AD6-41C7-B300-247362C14AAE}"/>
          </ac:spMkLst>
        </pc:spChg>
        <pc:picChg chg="add mod">
          <ac:chgData name="Chen Xuhang" userId="S::yc17491@umac.mo::54a9ce04-d8d6-47e8-af66-e5a0c629310a" providerId="AD" clId="Web-{ACB3D418-9FA8-412B-A89E-1DDA148A3EBA}" dt="2021-10-03T07:14:01.949" v="344" actId="1076"/>
          <ac:picMkLst>
            <pc:docMk/>
            <pc:sldMk cId="968294343" sldId="274"/>
            <ac:picMk id="4" creationId="{3CA74211-E856-45F9-AC69-87EFBD23A6D1}"/>
          </ac:picMkLst>
        </pc:picChg>
      </pc:sldChg>
      <pc:sldChg chg="del">
        <pc:chgData name="Chen Xuhang" userId="S::yc17491@umac.mo::54a9ce04-d8d6-47e8-af66-e5a0c629310a" providerId="AD" clId="Web-{ACB3D418-9FA8-412B-A89E-1DDA148A3EBA}" dt="2021-10-03T06:27:21.266" v="7"/>
        <pc:sldMkLst>
          <pc:docMk/>
          <pc:sldMk cId="4000415266" sldId="274"/>
        </pc:sldMkLst>
      </pc:sldChg>
      <pc:sldChg chg="del">
        <pc:chgData name="Chen Xuhang" userId="S::yc17491@umac.mo::54a9ce04-d8d6-47e8-af66-e5a0c629310a" providerId="AD" clId="Web-{ACB3D418-9FA8-412B-A89E-1DDA148A3EBA}" dt="2021-10-03T06:27:22.188" v="8"/>
        <pc:sldMkLst>
          <pc:docMk/>
          <pc:sldMk cId="1822811" sldId="275"/>
        </pc:sldMkLst>
      </pc:sldChg>
      <pc:sldChg chg="addSp modSp new">
        <pc:chgData name="Chen Xuhang" userId="S::yc17491@umac.mo::54a9ce04-d8d6-47e8-af66-e5a0c629310a" providerId="AD" clId="Web-{ACB3D418-9FA8-412B-A89E-1DDA148A3EBA}" dt="2021-10-03T07:18:46.096" v="421" actId="20577"/>
        <pc:sldMkLst>
          <pc:docMk/>
          <pc:sldMk cId="1643003506" sldId="275"/>
        </pc:sldMkLst>
        <pc:spChg chg="mod">
          <ac:chgData name="Chen Xuhang" userId="S::yc17491@umac.mo::54a9ce04-d8d6-47e8-af66-e5a0c629310a" providerId="AD" clId="Web-{ACB3D418-9FA8-412B-A89E-1DDA148A3EBA}" dt="2021-10-03T07:15:09.842" v="350" actId="20577"/>
          <ac:spMkLst>
            <pc:docMk/>
            <pc:sldMk cId="1643003506" sldId="275"/>
            <ac:spMk id="2" creationId="{17575F63-02C5-4F56-8515-B35494CB9336}"/>
          </ac:spMkLst>
        </pc:spChg>
        <pc:spChg chg="mod">
          <ac:chgData name="Chen Xuhang" userId="S::yc17491@umac.mo::54a9ce04-d8d6-47e8-af66-e5a0c629310a" providerId="AD" clId="Web-{ACB3D418-9FA8-412B-A89E-1DDA148A3EBA}" dt="2021-10-03T07:18:46.096" v="421" actId="20577"/>
          <ac:spMkLst>
            <pc:docMk/>
            <pc:sldMk cId="1643003506" sldId="275"/>
            <ac:spMk id="3" creationId="{61598FE7-75D2-416E-8B08-480B0CAB9DA4}"/>
          </ac:spMkLst>
        </pc:spChg>
        <pc:picChg chg="add mod">
          <ac:chgData name="Chen Xuhang" userId="S::yc17491@umac.mo::54a9ce04-d8d6-47e8-af66-e5a0c629310a" providerId="AD" clId="Web-{ACB3D418-9FA8-412B-A89E-1DDA148A3EBA}" dt="2021-10-03T07:16:09.827" v="364" actId="1076"/>
          <ac:picMkLst>
            <pc:docMk/>
            <pc:sldMk cId="1643003506" sldId="275"/>
            <ac:picMk id="4" creationId="{F122447B-191D-4F99-96D4-5D8871AE8F26}"/>
          </ac:picMkLst>
        </pc:picChg>
      </pc:sldChg>
      <pc:sldChg chg="del">
        <pc:chgData name="Chen Xuhang" userId="S::yc17491@umac.mo::54a9ce04-d8d6-47e8-af66-e5a0c629310a" providerId="AD" clId="Web-{ACB3D418-9FA8-412B-A89E-1DDA148A3EBA}" dt="2021-10-03T06:27:52.079" v="13"/>
        <pc:sldMkLst>
          <pc:docMk/>
          <pc:sldMk cId="383026965" sldId="276"/>
        </pc:sldMkLst>
      </pc:sldChg>
      <pc:sldChg chg="addSp modSp new">
        <pc:chgData name="Chen Xuhang" userId="S::yc17491@umac.mo::54a9ce04-d8d6-47e8-af66-e5a0c629310a" providerId="AD" clId="Web-{ACB3D418-9FA8-412B-A89E-1DDA148A3EBA}" dt="2021-10-03T07:20:54.755" v="443" actId="14100"/>
        <pc:sldMkLst>
          <pc:docMk/>
          <pc:sldMk cId="3960725438" sldId="276"/>
        </pc:sldMkLst>
        <pc:spChg chg="mod">
          <ac:chgData name="Chen Xuhang" userId="S::yc17491@umac.mo::54a9ce04-d8d6-47e8-af66-e5a0c629310a" providerId="AD" clId="Web-{ACB3D418-9FA8-412B-A89E-1DDA148A3EBA}" dt="2021-10-03T07:19:23.597" v="427" actId="20577"/>
          <ac:spMkLst>
            <pc:docMk/>
            <pc:sldMk cId="3960725438" sldId="276"/>
            <ac:spMk id="2" creationId="{32DCB5F6-2434-4C8E-89C8-CC41D6B8EB4D}"/>
          </ac:spMkLst>
        </pc:spChg>
        <pc:spChg chg="mod">
          <ac:chgData name="Chen Xuhang" userId="S::yc17491@umac.mo::54a9ce04-d8d6-47e8-af66-e5a0c629310a" providerId="AD" clId="Web-{ACB3D418-9FA8-412B-A89E-1DDA148A3EBA}" dt="2021-10-03T07:20:40.255" v="441" actId="20577"/>
          <ac:spMkLst>
            <pc:docMk/>
            <pc:sldMk cId="3960725438" sldId="276"/>
            <ac:spMk id="3" creationId="{18DE057B-E742-48FD-A5FF-5C467D18C487}"/>
          </ac:spMkLst>
        </pc:spChg>
        <pc:picChg chg="add mod">
          <ac:chgData name="Chen Xuhang" userId="S::yc17491@umac.mo::54a9ce04-d8d6-47e8-af66-e5a0c629310a" providerId="AD" clId="Web-{ACB3D418-9FA8-412B-A89E-1DDA148A3EBA}" dt="2021-10-03T07:20:54.755" v="443" actId="14100"/>
          <ac:picMkLst>
            <pc:docMk/>
            <pc:sldMk cId="3960725438" sldId="276"/>
            <ac:picMk id="4" creationId="{442FDAB2-9A5B-45F5-A129-7F5BEAE82082}"/>
          </ac:picMkLst>
        </pc:picChg>
      </pc:sldChg>
    </pc:docChg>
  </pc:docChgLst>
  <pc:docChgLst>
    <pc:chgData name="Chen Xuhang" userId="S::yc17491@umac.mo::54a9ce04-d8d6-47e8-af66-e5a0c629310a" providerId="AD" clId="Web-{FCB8305B-23E8-4A35-8E31-1C2BA6C8824A}"/>
    <pc:docChg chg="modSld">
      <pc:chgData name="Chen Xuhang" userId="S::yc17491@umac.mo::54a9ce04-d8d6-47e8-af66-e5a0c629310a" providerId="AD" clId="Web-{FCB8305B-23E8-4A35-8E31-1C2BA6C8824A}" dt="2021-10-15T08:50:00.013" v="66" actId="1076"/>
      <pc:docMkLst>
        <pc:docMk/>
      </pc:docMkLst>
      <pc:sldChg chg="addSp delSp modSp">
        <pc:chgData name="Chen Xuhang" userId="S::yc17491@umac.mo::54a9ce04-d8d6-47e8-af66-e5a0c629310a" providerId="AD" clId="Web-{FCB8305B-23E8-4A35-8E31-1C2BA6C8824A}" dt="2021-10-15T08:50:00.013" v="66" actId="1076"/>
        <pc:sldMkLst>
          <pc:docMk/>
          <pc:sldMk cId="242907614" sldId="267"/>
        </pc:sldMkLst>
        <pc:spChg chg="mod">
          <ac:chgData name="Chen Xuhang" userId="S::yc17491@umac.mo::54a9ce04-d8d6-47e8-af66-e5a0c629310a" providerId="AD" clId="Web-{FCB8305B-23E8-4A35-8E31-1C2BA6C8824A}" dt="2021-10-15T08:48:34.542" v="50" actId="14100"/>
          <ac:spMkLst>
            <pc:docMk/>
            <pc:sldMk cId="242907614" sldId="267"/>
            <ac:spMk id="3" creationId="{AC81F7BE-4B9E-4EEC-A334-3757350B9F4F}"/>
          </ac:spMkLst>
        </pc:spChg>
        <pc:spChg chg="add mod">
          <ac:chgData name="Chen Xuhang" userId="S::yc17491@umac.mo::54a9ce04-d8d6-47e8-af66-e5a0c629310a" providerId="AD" clId="Web-{FCB8305B-23E8-4A35-8E31-1C2BA6C8824A}" dt="2021-10-15T08:49:52.107" v="64" actId="20577"/>
          <ac:spMkLst>
            <pc:docMk/>
            <pc:sldMk cId="242907614" sldId="267"/>
            <ac:spMk id="4" creationId="{CBABD70A-8113-40F9-B70E-5C0137C49190}"/>
          </ac:spMkLst>
        </pc:spChg>
        <pc:spChg chg="add">
          <ac:chgData name="Chen Xuhang" userId="S::yc17491@umac.mo::54a9ce04-d8d6-47e8-af66-e5a0c629310a" providerId="AD" clId="Web-{FCB8305B-23E8-4A35-8E31-1C2BA6C8824A}" dt="2021-10-15T08:49:13.575" v="56"/>
          <ac:spMkLst>
            <pc:docMk/>
            <pc:sldMk cId="242907614" sldId="267"/>
            <ac:spMk id="5" creationId="{AE9C3C38-9040-4695-9A15-2639442FC945}"/>
          </ac:spMkLst>
        </pc:spChg>
        <pc:spChg chg="add">
          <ac:chgData name="Chen Xuhang" userId="S::yc17491@umac.mo::54a9ce04-d8d6-47e8-af66-e5a0c629310a" providerId="AD" clId="Web-{FCB8305B-23E8-4A35-8E31-1C2BA6C8824A}" dt="2021-10-15T08:49:58.388" v="65"/>
          <ac:spMkLst>
            <pc:docMk/>
            <pc:sldMk cId="242907614" sldId="267"/>
            <ac:spMk id="8" creationId="{16321E14-03EB-483D-BC94-4B9097F57607}"/>
          </ac:spMkLst>
        </pc:spChg>
        <pc:spChg chg="del mod">
          <ac:chgData name="Chen Xuhang" userId="S::yc17491@umac.mo::54a9ce04-d8d6-47e8-af66-e5a0c629310a" providerId="AD" clId="Web-{FCB8305B-23E8-4A35-8E31-1C2BA6C8824A}" dt="2021-10-15T08:48:53.215" v="53"/>
          <ac:spMkLst>
            <pc:docMk/>
            <pc:sldMk cId="242907614" sldId="267"/>
            <ac:spMk id="10" creationId="{396E9FA5-8E13-46E2-B3D5-75467E7A10A3}"/>
          </ac:spMkLst>
        </pc:spChg>
        <pc:spChg chg="del mod">
          <ac:chgData name="Chen Xuhang" userId="S::yc17491@umac.mo::54a9ce04-d8d6-47e8-af66-e5a0c629310a" providerId="AD" clId="Web-{FCB8305B-23E8-4A35-8E31-1C2BA6C8824A}" dt="2021-10-15T08:48:49.668" v="52"/>
          <ac:spMkLst>
            <pc:docMk/>
            <pc:sldMk cId="242907614" sldId="267"/>
            <ac:spMk id="11" creationId="{154F454F-3E69-416A-8158-379EDBF31458}"/>
          </ac:spMkLst>
        </pc:spChg>
        <pc:picChg chg="mod">
          <ac:chgData name="Chen Xuhang" userId="S::yc17491@umac.mo::54a9ce04-d8d6-47e8-af66-e5a0c629310a" providerId="AD" clId="Web-{FCB8305B-23E8-4A35-8E31-1C2BA6C8824A}" dt="2021-10-15T08:50:00.013" v="66" actId="1076"/>
          <ac:picMkLst>
            <pc:docMk/>
            <pc:sldMk cId="242907614" sldId="267"/>
            <ac:picMk id="6" creationId="{8899190C-4349-4B4C-89D7-C04186A0A9EF}"/>
          </ac:picMkLst>
        </pc:picChg>
        <pc:picChg chg="mod">
          <ac:chgData name="Chen Xuhang" userId="S::yc17491@umac.mo::54a9ce04-d8d6-47e8-af66-e5a0c629310a" providerId="AD" clId="Web-{FCB8305B-23E8-4A35-8E31-1C2BA6C8824A}" dt="2021-10-15T08:48:56.324" v="54" actId="1076"/>
          <ac:picMkLst>
            <pc:docMk/>
            <pc:sldMk cId="242907614" sldId="267"/>
            <ac:picMk id="7" creationId="{0FBE0A46-3938-423F-913D-7CC85513A8B9}"/>
          </ac:picMkLst>
        </pc:picChg>
        <pc:picChg chg="mod">
          <ac:chgData name="Chen Xuhang" userId="S::yc17491@umac.mo::54a9ce04-d8d6-47e8-af66-e5a0c629310a" providerId="AD" clId="Web-{FCB8305B-23E8-4A35-8E31-1C2BA6C8824A}" dt="2021-10-15T08:47:39.244" v="35" actId="1076"/>
          <ac:picMkLst>
            <pc:docMk/>
            <pc:sldMk cId="242907614" sldId="267"/>
            <ac:picMk id="9" creationId="{BAD4490D-B9EC-4C38-AA06-F3BE5FFDFD91}"/>
          </ac:picMkLst>
        </pc:picChg>
      </pc:sldChg>
      <pc:sldChg chg="modSp">
        <pc:chgData name="Chen Xuhang" userId="S::yc17491@umac.mo::54a9ce04-d8d6-47e8-af66-e5a0c629310a" providerId="AD" clId="Web-{FCB8305B-23E8-4A35-8E31-1C2BA6C8824A}" dt="2021-10-15T08:44:22.598" v="13" actId="20577"/>
        <pc:sldMkLst>
          <pc:docMk/>
          <pc:sldMk cId="2384439888" sldId="268"/>
        </pc:sldMkLst>
        <pc:spChg chg="mod">
          <ac:chgData name="Chen Xuhang" userId="S::yc17491@umac.mo::54a9ce04-d8d6-47e8-af66-e5a0c629310a" providerId="AD" clId="Web-{FCB8305B-23E8-4A35-8E31-1C2BA6C8824A}" dt="2021-10-15T08:44:22.598" v="13" actId="20577"/>
          <ac:spMkLst>
            <pc:docMk/>
            <pc:sldMk cId="2384439888" sldId="268"/>
            <ac:spMk id="3" creationId="{697AA381-D07E-4A41-969E-EDDE928DE1C8}"/>
          </ac:spMkLst>
        </pc:spChg>
      </pc:sldChg>
      <pc:sldChg chg="modSp">
        <pc:chgData name="Chen Xuhang" userId="S::yc17491@umac.mo::54a9ce04-d8d6-47e8-af66-e5a0c629310a" providerId="AD" clId="Web-{FCB8305B-23E8-4A35-8E31-1C2BA6C8824A}" dt="2021-10-15T08:44:22.567" v="12" actId="14100"/>
        <pc:sldMkLst>
          <pc:docMk/>
          <pc:sldMk cId="2659399013" sldId="278"/>
        </pc:sldMkLst>
        <pc:spChg chg="mod">
          <ac:chgData name="Chen Xuhang" userId="S::yc17491@umac.mo::54a9ce04-d8d6-47e8-af66-e5a0c629310a" providerId="AD" clId="Web-{FCB8305B-23E8-4A35-8E31-1C2BA6C8824A}" dt="2021-10-15T08:43:22.518" v="7" actId="20577"/>
          <ac:spMkLst>
            <pc:docMk/>
            <pc:sldMk cId="2659399013" sldId="278"/>
            <ac:spMk id="3" creationId="{8B88ADFE-5019-4CD5-8A00-1CC93E31C7BF}"/>
          </ac:spMkLst>
        </pc:spChg>
        <pc:picChg chg="mod">
          <ac:chgData name="Chen Xuhang" userId="S::yc17491@umac.mo::54a9ce04-d8d6-47e8-af66-e5a0c629310a" providerId="AD" clId="Web-{FCB8305B-23E8-4A35-8E31-1C2BA6C8824A}" dt="2021-10-15T08:43:22.550" v="8" actId="14100"/>
          <ac:picMkLst>
            <pc:docMk/>
            <pc:sldMk cId="2659399013" sldId="278"/>
            <ac:picMk id="4" creationId="{35E2C58F-891D-4774-BEB8-76875C138565}"/>
          </ac:picMkLst>
        </pc:picChg>
        <pc:picChg chg="mod">
          <ac:chgData name="Chen Xuhang" userId="S::yc17491@umac.mo::54a9ce04-d8d6-47e8-af66-e5a0c629310a" providerId="AD" clId="Web-{FCB8305B-23E8-4A35-8E31-1C2BA6C8824A}" dt="2021-10-15T08:43:22.597" v="9" actId="14100"/>
          <ac:picMkLst>
            <pc:docMk/>
            <pc:sldMk cId="2659399013" sldId="278"/>
            <ac:picMk id="5" creationId="{D2EB8FDA-2883-49AB-AA42-5F794F84BD58}"/>
          </ac:picMkLst>
        </pc:picChg>
        <pc:picChg chg="mod">
          <ac:chgData name="Chen Xuhang" userId="S::yc17491@umac.mo::54a9ce04-d8d6-47e8-af66-e5a0c629310a" providerId="AD" clId="Web-{FCB8305B-23E8-4A35-8E31-1C2BA6C8824A}" dt="2021-10-15T08:44:22.504" v="10" actId="14100"/>
          <ac:picMkLst>
            <pc:docMk/>
            <pc:sldMk cId="2659399013" sldId="278"/>
            <ac:picMk id="7" creationId="{462D660C-7EE1-46F3-8848-8096BCAC2D69}"/>
          </ac:picMkLst>
        </pc:picChg>
        <pc:picChg chg="mod">
          <ac:chgData name="Chen Xuhang" userId="S::yc17491@umac.mo::54a9ce04-d8d6-47e8-af66-e5a0c629310a" providerId="AD" clId="Web-{FCB8305B-23E8-4A35-8E31-1C2BA6C8824A}" dt="2021-10-15T08:44:22.567" v="12" actId="14100"/>
          <ac:picMkLst>
            <pc:docMk/>
            <pc:sldMk cId="2659399013" sldId="278"/>
            <ac:picMk id="8" creationId="{DC949E7C-96E6-45C9-8727-B06AAC912BD4}"/>
          </ac:picMkLst>
        </pc:picChg>
      </pc:sldChg>
    </pc:docChg>
  </pc:docChgLst>
  <pc:docChgLst>
    <pc:chgData name="Xian Yan" userId="S::mc14965@umac.mo::13782886-daa7-49eb-b8bc-6dc443b2856c" providerId="AD" clId="Web-{34AAF38B-B019-4F15-8ACE-A31A0C03303A}"/>
    <pc:docChg chg="modSld">
      <pc:chgData name="Xian Yan" userId="S::mc14965@umac.mo::13782886-daa7-49eb-b8bc-6dc443b2856c" providerId="AD" clId="Web-{34AAF38B-B019-4F15-8ACE-A31A0C03303A}" dt="2021-10-02T11:21:34.933" v="3" actId="20577"/>
      <pc:docMkLst>
        <pc:docMk/>
      </pc:docMkLst>
      <pc:sldChg chg="modSp">
        <pc:chgData name="Xian Yan" userId="S::mc14965@umac.mo::13782886-daa7-49eb-b8bc-6dc443b2856c" providerId="AD" clId="Web-{34AAF38B-B019-4F15-8ACE-A31A0C03303A}" dt="2021-10-02T11:21:34.933" v="3" actId="20577"/>
        <pc:sldMkLst>
          <pc:docMk/>
          <pc:sldMk cId="0" sldId="256"/>
        </pc:sldMkLst>
        <pc:spChg chg="mod">
          <ac:chgData name="Xian Yan" userId="S::mc14965@umac.mo::13782886-daa7-49eb-b8bc-6dc443b2856c" providerId="AD" clId="Web-{34AAF38B-B019-4F15-8ACE-A31A0C03303A}" dt="2021-10-02T11:21:34.933" v="3" actId="20577"/>
          <ac:spMkLst>
            <pc:docMk/>
            <pc:sldMk cId="0" sldId="256"/>
            <ac:spMk id="7" creationId="{D4A5DD38-6AE3-40ED-BFBB-483AD990AD3F}"/>
          </ac:spMkLst>
        </pc:spChg>
      </pc:sldChg>
    </pc:docChg>
  </pc:docChgLst>
  <pc:docChgLst>
    <pc:chgData name="Xian Yan" userId="S::mc14965@umac.mo::13782886-daa7-49eb-b8bc-6dc443b2856c" providerId="AD" clId="Web-{13EB0A61-118D-44F3-A6D9-FD27DC005282}"/>
    <pc:docChg chg="addSld delSld modSld">
      <pc:chgData name="Xian Yan" userId="S::mc14965@umac.mo::13782886-daa7-49eb-b8bc-6dc443b2856c" providerId="AD" clId="Web-{13EB0A61-118D-44F3-A6D9-FD27DC005282}" dt="2021-10-03T09:40:24.226" v="63"/>
      <pc:docMkLst>
        <pc:docMk/>
      </pc:docMkLst>
      <pc:sldChg chg="addSp delSp modSp add del modNotes">
        <pc:chgData name="Xian Yan" userId="S::mc14965@umac.mo::13782886-daa7-49eb-b8bc-6dc443b2856c" providerId="AD" clId="Web-{13EB0A61-118D-44F3-A6D9-FD27DC005282}" dt="2021-10-03T09:40:24.226" v="63"/>
        <pc:sldMkLst>
          <pc:docMk/>
          <pc:sldMk cId="242907614" sldId="267"/>
        </pc:sldMkLst>
        <pc:spChg chg="mod">
          <ac:chgData name="Xian Yan" userId="S::mc14965@umac.mo::13782886-daa7-49eb-b8bc-6dc443b2856c" providerId="AD" clId="Web-{13EB0A61-118D-44F3-A6D9-FD27DC005282}" dt="2021-10-03T09:20:09.281" v="28" actId="14100"/>
          <ac:spMkLst>
            <pc:docMk/>
            <pc:sldMk cId="242907614" sldId="267"/>
            <ac:spMk id="3" creationId="{AC81F7BE-4B9E-4EEC-A334-3757350B9F4F}"/>
          </ac:spMkLst>
        </pc:spChg>
        <pc:picChg chg="del mod">
          <ac:chgData name="Xian Yan" userId="S::mc14965@umac.mo::13782886-daa7-49eb-b8bc-6dc443b2856c" providerId="AD" clId="Web-{13EB0A61-118D-44F3-A6D9-FD27DC005282}" dt="2021-10-03T09:36:13.596" v="45"/>
          <ac:picMkLst>
            <pc:docMk/>
            <pc:sldMk cId="242907614" sldId="267"/>
            <ac:picMk id="4" creationId="{FAD4E007-1954-4A67-AA2A-C91117C96922}"/>
          </ac:picMkLst>
        </pc:picChg>
        <pc:picChg chg="del mod">
          <ac:chgData name="Xian Yan" userId="S::mc14965@umac.mo::13782886-daa7-49eb-b8bc-6dc443b2856c" providerId="AD" clId="Web-{13EB0A61-118D-44F3-A6D9-FD27DC005282}" dt="2021-10-03T09:29:14.166" v="39"/>
          <ac:picMkLst>
            <pc:docMk/>
            <pc:sldMk cId="242907614" sldId="267"/>
            <ac:picMk id="5" creationId="{E0900536-5D5E-4DB2-9170-A52AE136B03D}"/>
          </ac:picMkLst>
        </pc:picChg>
        <pc:picChg chg="mod">
          <ac:chgData name="Xian Yan" userId="S::mc14965@umac.mo::13782886-daa7-49eb-b8bc-6dc443b2856c" providerId="AD" clId="Web-{13EB0A61-118D-44F3-A6D9-FD27DC005282}" dt="2021-10-03T09:17:50.731" v="10" actId="1076"/>
          <ac:picMkLst>
            <pc:docMk/>
            <pc:sldMk cId="242907614" sldId="267"/>
            <ac:picMk id="6" creationId="{8899190C-4349-4B4C-89D7-C04186A0A9EF}"/>
          </ac:picMkLst>
        </pc:picChg>
        <pc:picChg chg="add mod ord">
          <ac:chgData name="Xian Yan" userId="S::mc14965@umac.mo::13782886-daa7-49eb-b8bc-6dc443b2856c" providerId="AD" clId="Web-{13EB0A61-118D-44F3-A6D9-FD27DC005282}" dt="2021-10-03T09:37:58.801" v="59"/>
          <ac:picMkLst>
            <pc:docMk/>
            <pc:sldMk cId="242907614" sldId="267"/>
            <ac:picMk id="7" creationId="{0FBE0A46-3938-423F-913D-7CC85513A8B9}"/>
          </ac:picMkLst>
        </pc:picChg>
        <pc:picChg chg="add del mod">
          <ac:chgData name="Xian Yan" userId="S::mc14965@umac.mo::13782886-daa7-49eb-b8bc-6dc443b2856c" providerId="AD" clId="Web-{13EB0A61-118D-44F3-A6D9-FD27DC005282}" dt="2021-10-03T09:36:48.331" v="51"/>
          <ac:picMkLst>
            <pc:docMk/>
            <pc:sldMk cId="242907614" sldId="267"/>
            <ac:picMk id="8" creationId="{7332BAA7-D8AD-4B17-A2AA-276863A38828}"/>
          </ac:picMkLst>
        </pc:picChg>
        <pc:picChg chg="add mod ord">
          <ac:chgData name="Xian Yan" userId="S::mc14965@umac.mo::13782886-daa7-49eb-b8bc-6dc443b2856c" providerId="AD" clId="Web-{13EB0A61-118D-44F3-A6D9-FD27DC005282}" dt="2021-10-03T09:37:53.629" v="58"/>
          <ac:picMkLst>
            <pc:docMk/>
            <pc:sldMk cId="242907614" sldId="267"/>
            <ac:picMk id="9" creationId="{BAD4490D-B9EC-4C38-AA06-F3BE5FFDFD91}"/>
          </ac:picMkLst>
        </pc:picChg>
      </pc:sldChg>
      <pc:sldChg chg="modSp">
        <pc:chgData name="Xian Yan" userId="S::mc14965@umac.mo::13782886-daa7-49eb-b8bc-6dc443b2856c" providerId="AD" clId="Web-{13EB0A61-118D-44F3-A6D9-FD27DC005282}" dt="2021-10-03T09:22:10.892" v="36" actId="20577"/>
        <pc:sldMkLst>
          <pc:docMk/>
          <pc:sldMk cId="3530821230" sldId="271"/>
        </pc:sldMkLst>
        <pc:spChg chg="mod">
          <ac:chgData name="Xian Yan" userId="S::mc14965@umac.mo::13782886-daa7-49eb-b8bc-6dc443b2856c" providerId="AD" clId="Web-{13EB0A61-118D-44F3-A6D9-FD27DC005282}" dt="2021-10-03T09:22:10.892" v="36" actId="20577"/>
          <ac:spMkLst>
            <pc:docMk/>
            <pc:sldMk cId="3530821230" sldId="271"/>
            <ac:spMk id="3" creationId="{ECCCDB78-029D-4240-9557-F39D19A9C276}"/>
          </ac:spMkLst>
        </pc:spChg>
        <pc:picChg chg="mod">
          <ac:chgData name="Xian Yan" userId="S::mc14965@umac.mo::13782886-daa7-49eb-b8bc-6dc443b2856c" providerId="AD" clId="Web-{13EB0A61-118D-44F3-A6D9-FD27DC005282}" dt="2021-10-03T09:21:11.422" v="30" actId="14100"/>
          <ac:picMkLst>
            <pc:docMk/>
            <pc:sldMk cId="3530821230" sldId="271"/>
            <ac:picMk id="4" creationId="{BE7D9ADE-14FC-4642-9861-DD746BF5F84F}"/>
          </ac:picMkLst>
        </pc:picChg>
      </pc:sldChg>
    </pc:docChg>
  </pc:docChgLst>
  <pc:docChgLst>
    <pc:chgData name="Chen Xuhang" userId="S::yc17491@umac.mo::54a9ce04-d8d6-47e8-af66-e5a0c629310a" providerId="AD" clId="Web-{17BC0A38-5DC0-4010-B41E-88B9AC8113F4}"/>
    <pc:docChg chg="modSld">
      <pc:chgData name="Chen Xuhang" userId="S::yc17491@umac.mo::54a9ce04-d8d6-47e8-af66-e5a0c629310a" providerId="AD" clId="Web-{17BC0A38-5DC0-4010-B41E-88B9AC8113F4}" dt="2021-10-03T07:25:40.107" v="2" actId="20577"/>
      <pc:docMkLst>
        <pc:docMk/>
      </pc:docMkLst>
      <pc:sldChg chg="modSp">
        <pc:chgData name="Chen Xuhang" userId="S::yc17491@umac.mo::54a9ce04-d8d6-47e8-af66-e5a0c629310a" providerId="AD" clId="Web-{17BC0A38-5DC0-4010-B41E-88B9AC8113F4}" dt="2021-10-03T07:25:40.107" v="2" actId="20577"/>
        <pc:sldMkLst>
          <pc:docMk/>
          <pc:sldMk cId="187102021" sldId="264"/>
        </pc:sldMkLst>
        <pc:spChg chg="mod">
          <ac:chgData name="Chen Xuhang" userId="S::yc17491@umac.mo::54a9ce04-d8d6-47e8-af66-e5a0c629310a" providerId="AD" clId="Web-{17BC0A38-5DC0-4010-B41E-88B9AC8113F4}" dt="2021-10-03T07:25:40.107" v="2" actId="20577"/>
          <ac:spMkLst>
            <pc:docMk/>
            <pc:sldMk cId="187102021" sldId="264"/>
            <ac:spMk id="3" creationId="{ECCCDB78-029D-4240-9557-F39D19A9C276}"/>
          </ac:spMkLst>
        </pc:spChg>
      </pc:sldChg>
    </pc:docChg>
  </pc:docChgLst>
  <pc:docChgLst>
    <pc:chgData name="Xian Yan" userId="S::mc14965@umac.mo::13782886-daa7-49eb-b8bc-6dc443b2856c" providerId="AD" clId="Web-{2BF48C65-14C2-4851-BC72-872E433D06EF}"/>
    <pc:docChg chg="addSld modSld sldOrd">
      <pc:chgData name="Xian Yan" userId="S::mc14965@umac.mo::13782886-daa7-49eb-b8bc-6dc443b2856c" providerId="AD" clId="Web-{2BF48C65-14C2-4851-BC72-872E433D06EF}" dt="2021-10-03T10:51:18.436" v="199" actId="1076"/>
      <pc:docMkLst>
        <pc:docMk/>
      </pc:docMkLst>
      <pc:sldChg chg="addSp modSp add ord replId modNotes">
        <pc:chgData name="Xian Yan" userId="S::mc14965@umac.mo::13782886-daa7-49eb-b8bc-6dc443b2856c" providerId="AD" clId="Web-{2BF48C65-14C2-4851-BC72-872E433D06EF}" dt="2021-10-03T10:51:18.436" v="199" actId="1076"/>
        <pc:sldMkLst>
          <pc:docMk/>
          <pc:sldMk cId="1822348228" sldId="277"/>
        </pc:sldMkLst>
        <pc:spChg chg="mod">
          <ac:chgData name="Xian Yan" userId="S::mc14965@umac.mo::13782886-daa7-49eb-b8bc-6dc443b2856c" providerId="AD" clId="Web-{2BF48C65-14C2-4851-BC72-872E433D06EF}" dt="2021-10-03T10:39:01.335" v="3" actId="20577"/>
          <ac:spMkLst>
            <pc:docMk/>
            <pc:sldMk cId="1822348228" sldId="277"/>
            <ac:spMk id="2" creationId="{76BC5D4F-6263-4C0D-B9AD-9C5992F3E843}"/>
          </ac:spMkLst>
        </pc:spChg>
        <pc:spChg chg="mod">
          <ac:chgData name="Xian Yan" userId="S::mc14965@umac.mo::13782886-daa7-49eb-b8bc-6dc443b2856c" providerId="AD" clId="Web-{2BF48C65-14C2-4851-BC72-872E433D06EF}" dt="2021-10-03T10:39:27.586" v="23" actId="20577"/>
          <ac:spMkLst>
            <pc:docMk/>
            <pc:sldMk cId="1822348228" sldId="277"/>
            <ac:spMk id="3" creationId="{B7FC05D9-877A-4753-8233-C10DCC9F1D51}"/>
          </ac:spMkLst>
        </pc:spChg>
        <pc:picChg chg="add mod">
          <ac:chgData name="Xian Yan" userId="S::mc14965@umac.mo::13782886-daa7-49eb-b8bc-6dc443b2856c" providerId="AD" clId="Web-{2BF48C65-14C2-4851-BC72-872E433D06EF}" dt="2021-10-03T10:51:18.436" v="199" actId="1076"/>
          <ac:picMkLst>
            <pc:docMk/>
            <pc:sldMk cId="1822348228" sldId="277"/>
            <ac:picMk id="4" creationId="{6C2BD5AA-95C1-4628-98F3-AA5386ED91AB}"/>
          </ac:picMkLst>
        </pc:picChg>
      </pc:sldChg>
    </pc:docChg>
  </pc:docChgLst>
  <pc:docChgLst>
    <pc:chgData name="Xian Yan" userId="S::mc14965@umac.mo::13782886-daa7-49eb-b8bc-6dc443b2856c" providerId="AD" clId="Web-{DA3B761C-B571-4891-BE59-173D7E52A14F}"/>
    <pc:docChg chg="delSld modSld">
      <pc:chgData name="Xian Yan" userId="S::mc14965@umac.mo::13782886-daa7-49eb-b8bc-6dc443b2856c" providerId="AD" clId="Web-{DA3B761C-B571-4891-BE59-173D7E52A14F}" dt="2021-10-03T10:34:02.535" v="6"/>
      <pc:docMkLst>
        <pc:docMk/>
      </pc:docMkLst>
      <pc:sldChg chg="modNotes">
        <pc:chgData name="Xian Yan" userId="S::mc14965@umac.mo::13782886-daa7-49eb-b8bc-6dc443b2856c" providerId="AD" clId="Web-{DA3B761C-B571-4891-BE59-173D7E52A14F}" dt="2021-10-03T10:08:39.941" v="5"/>
        <pc:sldMkLst>
          <pc:docMk/>
          <pc:sldMk cId="242907614" sldId="267"/>
        </pc:sldMkLst>
      </pc:sldChg>
      <pc:sldChg chg="del">
        <pc:chgData name="Xian Yan" userId="S::mc14965@umac.mo::13782886-daa7-49eb-b8bc-6dc443b2856c" providerId="AD" clId="Web-{DA3B761C-B571-4891-BE59-173D7E52A14F}" dt="2021-10-03T10:34:02.535" v="6"/>
        <pc:sldMkLst>
          <pc:docMk/>
          <pc:sldMk cId="3530821230" sldId="271"/>
        </pc:sldMkLst>
      </pc:sldChg>
    </pc:docChg>
  </pc:docChgLst>
  <pc:docChgLst>
    <pc:chgData name="Chen Xuhang" userId="S::yc17491@umac.mo::54a9ce04-d8d6-47e8-af66-e5a0c629310a" providerId="AD" clId="Web-{231B3A6B-00F6-48E8-A9B6-C77B389A7D6F}"/>
    <pc:docChg chg="modSld">
      <pc:chgData name="Chen Xuhang" userId="S::yc17491@umac.mo::54a9ce04-d8d6-47e8-af66-e5a0c629310a" providerId="AD" clId="Web-{231B3A6B-00F6-48E8-A9B6-C77B389A7D6F}" dt="2021-10-14T08:01:09.650" v="131" actId="20577"/>
      <pc:docMkLst>
        <pc:docMk/>
      </pc:docMkLst>
      <pc:sldChg chg="addSp delSp modSp">
        <pc:chgData name="Chen Xuhang" userId="S::yc17491@umac.mo::54a9ce04-d8d6-47e8-af66-e5a0c629310a" providerId="AD" clId="Web-{231B3A6B-00F6-48E8-A9B6-C77B389A7D6F}" dt="2021-10-14T08:01:09.650" v="131" actId="20577"/>
        <pc:sldMkLst>
          <pc:docMk/>
          <pc:sldMk cId="467818540" sldId="269"/>
        </pc:sldMkLst>
        <pc:spChg chg="mod">
          <ac:chgData name="Chen Xuhang" userId="S::yc17491@umac.mo::54a9ce04-d8d6-47e8-af66-e5a0c629310a" providerId="AD" clId="Web-{231B3A6B-00F6-48E8-A9B6-C77B389A7D6F}" dt="2021-10-14T08:01:09.650" v="131" actId="20577"/>
          <ac:spMkLst>
            <pc:docMk/>
            <pc:sldMk cId="467818540" sldId="269"/>
            <ac:spMk id="3" creationId="{B7FC05D9-877A-4753-8233-C10DCC9F1D51}"/>
          </ac:spMkLst>
        </pc:spChg>
        <pc:spChg chg="add del mod">
          <ac:chgData name="Chen Xuhang" userId="S::yc17491@umac.mo::54a9ce04-d8d6-47e8-af66-e5a0c629310a" providerId="AD" clId="Web-{231B3A6B-00F6-48E8-A9B6-C77B389A7D6F}" dt="2021-10-14T07:57:51.410" v="27"/>
          <ac:spMkLst>
            <pc:docMk/>
            <pc:sldMk cId="467818540" sldId="269"/>
            <ac:spMk id="5" creationId="{FD165DC3-747D-4342-B524-2C68CE2B41FB}"/>
          </ac:spMkLst>
        </pc:spChg>
        <pc:spChg chg="add del">
          <ac:chgData name="Chen Xuhang" userId="S::yc17491@umac.mo::54a9ce04-d8d6-47e8-af66-e5a0c629310a" providerId="AD" clId="Web-{231B3A6B-00F6-48E8-A9B6-C77B389A7D6F}" dt="2021-10-14T07:59:58.804" v="78"/>
          <ac:spMkLst>
            <pc:docMk/>
            <pc:sldMk cId="467818540" sldId="269"/>
            <ac:spMk id="6" creationId="{67190164-B6E1-45B1-A165-62EA145F5880}"/>
          </ac:spMkLst>
        </pc:spChg>
        <pc:picChg chg="add mod">
          <ac:chgData name="Chen Xuhang" userId="S::yc17491@umac.mo::54a9ce04-d8d6-47e8-af66-e5a0c629310a" providerId="AD" clId="Web-{231B3A6B-00F6-48E8-A9B6-C77B389A7D6F}" dt="2021-10-14T08:00:40.915" v="120" actId="1076"/>
          <ac:picMkLst>
            <pc:docMk/>
            <pc:sldMk cId="467818540" sldId="269"/>
            <ac:picMk id="4" creationId="{CB565062-23E5-4D4C-BFCC-2B11B9E99606}"/>
          </ac:picMkLst>
        </pc:picChg>
      </pc:sldChg>
    </pc:docChg>
  </pc:docChgLst>
  <pc:docChgLst>
    <pc:chgData name="Xian Yan" userId="S::mc14965@umac.mo::13782886-daa7-49eb-b8bc-6dc443b2856c" providerId="AD" clId="Web-{247CF049-0724-44D8-B5BE-C349A788834E}"/>
    <pc:docChg chg="modSld">
      <pc:chgData name="Xian Yan" userId="S::mc14965@umac.mo::13782886-daa7-49eb-b8bc-6dc443b2856c" providerId="AD" clId="Web-{247CF049-0724-44D8-B5BE-C349A788834E}" dt="2021-10-02T11:20:59.438" v="9" actId="20577"/>
      <pc:docMkLst>
        <pc:docMk/>
      </pc:docMkLst>
      <pc:sldChg chg="modSp">
        <pc:chgData name="Xian Yan" userId="S::mc14965@umac.mo::13782886-daa7-49eb-b8bc-6dc443b2856c" providerId="AD" clId="Web-{247CF049-0724-44D8-B5BE-C349A788834E}" dt="2021-10-02T11:20:59.438" v="9" actId="20577"/>
        <pc:sldMkLst>
          <pc:docMk/>
          <pc:sldMk cId="0" sldId="256"/>
        </pc:sldMkLst>
        <pc:spChg chg="mod">
          <ac:chgData name="Xian Yan" userId="S::mc14965@umac.mo::13782886-daa7-49eb-b8bc-6dc443b2856c" providerId="AD" clId="Web-{247CF049-0724-44D8-B5BE-C349A788834E}" dt="2021-10-02T11:20:59.438" v="9" actId="20577"/>
          <ac:spMkLst>
            <pc:docMk/>
            <pc:sldMk cId="0" sldId="256"/>
            <ac:spMk id="7" creationId="{D4A5DD38-6AE3-40ED-BFBB-483AD990AD3F}"/>
          </ac:spMkLst>
        </pc:spChg>
      </pc:sldChg>
    </pc:docChg>
  </pc:docChgLst>
  <pc:docChgLst>
    <pc:chgData name="Chen Xuhang" userId="S::yc17491@umac.mo::54a9ce04-d8d6-47e8-af66-e5a0c629310a" providerId="AD" clId="Web-{487F925B-B6BC-4558-B5C6-9AB775AA7629}"/>
    <pc:docChg chg="modSld">
      <pc:chgData name="Chen Xuhang" userId="S::yc17491@umac.mo::54a9ce04-d8d6-47e8-af66-e5a0c629310a" providerId="AD" clId="Web-{487F925B-B6BC-4558-B5C6-9AB775AA7629}" dt="2021-10-15T08:36:51.230" v="7" actId="20577"/>
      <pc:docMkLst>
        <pc:docMk/>
      </pc:docMkLst>
      <pc:sldChg chg="modSp">
        <pc:chgData name="Chen Xuhang" userId="S::yc17491@umac.mo::54a9ce04-d8d6-47e8-af66-e5a0c629310a" providerId="AD" clId="Web-{487F925B-B6BC-4558-B5C6-9AB775AA7629}" dt="2021-10-15T08:36:51.230" v="7" actId="20577"/>
        <pc:sldMkLst>
          <pc:docMk/>
          <pc:sldMk cId="2384439888" sldId="268"/>
        </pc:sldMkLst>
        <pc:spChg chg="mod">
          <ac:chgData name="Chen Xuhang" userId="S::yc17491@umac.mo::54a9ce04-d8d6-47e8-af66-e5a0c629310a" providerId="AD" clId="Web-{487F925B-B6BC-4558-B5C6-9AB775AA7629}" dt="2021-10-15T08:36:51.230" v="7" actId="20577"/>
          <ac:spMkLst>
            <pc:docMk/>
            <pc:sldMk cId="2384439888" sldId="268"/>
            <ac:spMk id="3" creationId="{697AA381-D07E-4A41-969E-EDDE928DE1C8}"/>
          </ac:spMkLst>
        </pc:spChg>
      </pc:sldChg>
    </pc:docChg>
  </pc:docChgLst>
  <pc:docChgLst>
    <pc:chgData name="Xian Yan" userId="S::mc14965@umac.mo::13782886-daa7-49eb-b8bc-6dc443b2856c" providerId="AD" clId="Web-{2F2561B8-73AF-429E-ACA3-BC00CA2DDE73}"/>
    <pc:docChg chg="modSld">
      <pc:chgData name="Xian Yan" userId="S::mc14965@umac.mo::13782886-daa7-49eb-b8bc-6dc443b2856c" providerId="AD" clId="Web-{2F2561B8-73AF-429E-ACA3-BC00CA2DDE73}" dt="2021-10-04T04:45:51.836" v="98"/>
      <pc:docMkLst>
        <pc:docMk/>
      </pc:docMkLst>
      <pc:sldChg chg="modSp modNotes">
        <pc:chgData name="Xian Yan" userId="S::mc14965@umac.mo::13782886-daa7-49eb-b8bc-6dc443b2856c" providerId="AD" clId="Web-{2F2561B8-73AF-429E-ACA3-BC00CA2DDE73}" dt="2021-10-04T04:45:51.836" v="98"/>
        <pc:sldMkLst>
          <pc:docMk/>
          <pc:sldMk cId="1822348228" sldId="277"/>
        </pc:sldMkLst>
        <pc:spChg chg="mod">
          <ac:chgData name="Xian Yan" userId="S::mc14965@umac.mo::13782886-daa7-49eb-b8bc-6dc443b2856c" providerId="AD" clId="Web-{2F2561B8-73AF-429E-ACA3-BC00CA2DDE73}" dt="2021-10-04T04:41:16.706" v="19" actId="20577"/>
          <ac:spMkLst>
            <pc:docMk/>
            <pc:sldMk cId="1822348228" sldId="277"/>
            <ac:spMk id="2" creationId="{76BC5D4F-6263-4C0D-B9AD-9C5992F3E843}"/>
          </ac:spMkLst>
        </pc:spChg>
        <pc:spChg chg="mod">
          <ac:chgData name="Xian Yan" userId="S::mc14965@umac.mo::13782886-daa7-49eb-b8bc-6dc443b2856c" providerId="AD" clId="Web-{2F2561B8-73AF-429E-ACA3-BC00CA2DDE73}" dt="2021-10-04T04:41:24.722" v="23" actId="20577"/>
          <ac:spMkLst>
            <pc:docMk/>
            <pc:sldMk cId="1822348228" sldId="277"/>
            <ac:spMk id="3" creationId="{B7FC05D9-877A-4753-8233-C10DCC9F1D51}"/>
          </ac:spMkLst>
        </pc:spChg>
      </pc:sldChg>
    </pc:docChg>
  </pc:docChgLst>
  <pc:docChgLst>
    <pc:chgData name="Xian Yan" userId="S::mc14965@umac.mo::13782886-daa7-49eb-b8bc-6dc443b2856c" providerId="AD" clId="Web-{D5AFA4FE-0ECB-4FDC-9421-2431094B9744}"/>
    <pc:docChg chg="addSld delSld modSld sldOrd">
      <pc:chgData name="Xian Yan" userId="S::mc14965@umac.mo::13782886-daa7-49eb-b8bc-6dc443b2856c" providerId="AD" clId="Web-{D5AFA4FE-0ECB-4FDC-9421-2431094B9744}" dt="2021-10-02T18:21:12.922" v="1353" actId="20577"/>
      <pc:docMkLst>
        <pc:docMk/>
      </pc:docMkLst>
      <pc:sldChg chg="modSp">
        <pc:chgData name="Xian Yan" userId="S::mc14965@umac.mo::13782886-daa7-49eb-b8bc-6dc443b2856c" providerId="AD" clId="Web-{D5AFA4FE-0ECB-4FDC-9421-2431094B9744}" dt="2021-10-02T16:41:21.733" v="668" actId="20577"/>
        <pc:sldMkLst>
          <pc:docMk/>
          <pc:sldMk cId="0" sldId="256"/>
        </pc:sldMkLst>
        <pc:spChg chg="mod">
          <ac:chgData name="Xian Yan" userId="S::mc14965@umac.mo::13782886-daa7-49eb-b8bc-6dc443b2856c" providerId="AD" clId="Web-{D5AFA4FE-0ECB-4FDC-9421-2431094B9744}" dt="2021-10-02T16:41:21.733" v="668" actId="20577"/>
          <ac:spMkLst>
            <pc:docMk/>
            <pc:sldMk cId="0" sldId="256"/>
            <ac:spMk id="7" creationId="{D4A5DD38-6AE3-40ED-BFBB-483AD990AD3F}"/>
          </ac:spMkLst>
        </pc:spChg>
      </pc:sldChg>
      <pc:sldChg chg="modSp">
        <pc:chgData name="Xian Yan" userId="S::mc14965@umac.mo::13782886-daa7-49eb-b8bc-6dc443b2856c" providerId="AD" clId="Web-{D5AFA4FE-0ECB-4FDC-9421-2431094B9744}" dt="2021-10-02T18:21:12.922" v="1353" actId="20577"/>
        <pc:sldMkLst>
          <pc:docMk/>
          <pc:sldMk cId="187102021" sldId="264"/>
        </pc:sldMkLst>
        <pc:spChg chg="mod">
          <ac:chgData name="Xian Yan" userId="S::mc14965@umac.mo::13782886-daa7-49eb-b8bc-6dc443b2856c" providerId="AD" clId="Web-{D5AFA4FE-0ECB-4FDC-9421-2431094B9744}" dt="2021-10-02T18:21:12.922" v="1353" actId="20577"/>
          <ac:spMkLst>
            <pc:docMk/>
            <pc:sldMk cId="187102021" sldId="264"/>
            <ac:spMk id="3" creationId="{ECCCDB78-029D-4240-9557-F39D19A9C276}"/>
          </ac:spMkLst>
        </pc:spChg>
      </pc:sldChg>
      <pc:sldChg chg="ord">
        <pc:chgData name="Xian Yan" userId="S::mc14965@umac.mo::13782886-daa7-49eb-b8bc-6dc443b2856c" providerId="AD" clId="Web-{D5AFA4FE-0ECB-4FDC-9421-2431094B9744}" dt="2021-10-02T17:57:58.042" v="907"/>
        <pc:sldMkLst>
          <pc:docMk/>
          <pc:sldMk cId="2773828450" sldId="265"/>
        </pc:sldMkLst>
      </pc:sldChg>
      <pc:sldChg chg="addSp delSp modSp modNotes">
        <pc:chgData name="Xian Yan" userId="S::mc14965@umac.mo::13782886-daa7-49eb-b8bc-6dc443b2856c" providerId="AD" clId="Web-{D5AFA4FE-0ECB-4FDC-9421-2431094B9744}" dt="2021-10-02T16:40:12.557" v="654"/>
        <pc:sldMkLst>
          <pc:docMk/>
          <pc:sldMk cId="242907614" sldId="267"/>
        </pc:sldMkLst>
        <pc:spChg chg="mod">
          <ac:chgData name="Xian Yan" userId="S::mc14965@umac.mo::13782886-daa7-49eb-b8bc-6dc443b2856c" providerId="AD" clId="Web-{D5AFA4FE-0ECB-4FDC-9421-2431094B9744}" dt="2021-10-02T16:13:21.038" v="65" actId="20577"/>
          <ac:spMkLst>
            <pc:docMk/>
            <pc:sldMk cId="242907614" sldId="267"/>
            <ac:spMk id="3" creationId="{AC81F7BE-4B9E-4EEC-A334-3757350B9F4F}"/>
          </ac:spMkLst>
        </pc:spChg>
        <pc:spChg chg="add del">
          <ac:chgData name="Xian Yan" userId="S::mc14965@umac.mo::13782886-daa7-49eb-b8bc-6dc443b2856c" providerId="AD" clId="Web-{D5AFA4FE-0ECB-4FDC-9421-2431094B9744}" dt="2021-10-02T16:36:07.993" v="476"/>
          <ac:spMkLst>
            <pc:docMk/>
            <pc:sldMk cId="242907614" sldId="267"/>
            <ac:spMk id="8" creationId="{E5FF2175-2EE8-4F83-B7D9-F001D4206958}"/>
          </ac:spMkLst>
        </pc:spChg>
        <pc:spChg chg="add mod">
          <ac:chgData name="Xian Yan" userId="S::mc14965@umac.mo::13782886-daa7-49eb-b8bc-6dc443b2856c" providerId="AD" clId="Web-{D5AFA4FE-0ECB-4FDC-9421-2431094B9744}" dt="2021-10-02T16:36:46.495" v="494" actId="1076"/>
          <ac:spMkLst>
            <pc:docMk/>
            <pc:sldMk cId="242907614" sldId="267"/>
            <ac:spMk id="10" creationId="{396E9FA5-8E13-46E2-B3D5-75467E7A10A3}"/>
          </ac:spMkLst>
        </pc:spChg>
        <pc:spChg chg="add mod">
          <ac:chgData name="Xian Yan" userId="S::mc14965@umac.mo::13782886-daa7-49eb-b8bc-6dc443b2856c" providerId="AD" clId="Web-{D5AFA4FE-0ECB-4FDC-9421-2431094B9744}" dt="2021-10-02T16:36:49.979" v="495" actId="1076"/>
          <ac:spMkLst>
            <pc:docMk/>
            <pc:sldMk cId="242907614" sldId="267"/>
            <ac:spMk id="11" creationId="{154F454F-3E69-416A-8158-379EDBF31458}"/>
          </ac:spMkLst>
        </pc:spChg>
        <pc:picChg chg="add mod">
          <ac:chgData name="Xian Yan" userId="S::mc14965@umac.mo::13782886-daa7-49eb-b8bc-6dc443b2856c" providerId="AD" clId="Web-{D5AFA4FE-0ECB-4FDC-9421-2431094B9744}" dt="2021-10-02T16:31:56.981" v="291" actId="1076"/>
          <ac:picMkLst>
            <pc:docMk/>
            <pc:sldMk cId="242907614" sldId="267"/>
            <ac:picMk id="4" creationId="{FAD4E007-1954-4A67-AA2A-C91117C96922}"/>
          </ac:picMkLst>
        </pc:picChg>
        <pc:picChg chg="add mod">
          <ac:chgData name="Xian Yan" userId="S::mc14965@umac.mo::13782886-daa7-49eb-b8bc-6dc443b2856c" providerId="AD" clId="Web-{D5AFA4FE-0ECB-4FDC-9421-2431094B9744}" dt="2021-10-02T16:32:11.716" v="295" actId="1076"/>
          <ac:picMkLst>
            <pc:docMk/>
            <pc:sldMk cId="242907614" sldId="267"/>
            <ac:picMk id="5" creationId="{E0900536-5D5E-4DB2-9170-A52AE136B03D}"/>
          </ac:picMkLst>
        </pc:picChg>
        <pc:picChg chg="add mod">
          <ac:chgData name="Xian Yan" userId="S::mc14965@umac.mo::13782886-daa7-49eb-b8bc-6dc443b2856c" providerId="AD" clId="Web-{D5AFA4FE-0ECB-4FDC-9421-2431094B9744}" dt="2021-10-02T16:32:08.654" v="294" actId="1076"/>
          <ac:picMkLst>
            <pc:docMk/>
            <pc:sldMk cId="242907614" sldId="267"/>
            <ac:picMk id="6" creationId="{8899190C-4349-4B4C-89D7-C04186A0A9EF}"/>
          </ac:picMkLst>
        </pc:picChg>
      </pc:sldChg>
      <pc:sldChg chg="addSp modSp add ord replId modNotes">
        <pc:chgData name="Xian Yan" userId="S::mc14965@umac.mo::13782886-daa7-49eb-b8bc-6dc443b2856c" providerId="AD" clId="Web-{D5AFA4FE-0ECB-4FDC-9421-2431094B9744}" dt="2021-10-02T16:28:10.283" v="289"/>
        <pc:sldMkLst>
          <pc:docMk/>
          <pc:sldMk cId="3530821230" sldId="271"/>
        </pc:sldMkLst>
        <pc:spChg chg="mod">
          <ac:chgData name="Xian Yan" userId="S::mc14965@umac.mo::13782886-daa7-49eb-b8bc-6dc443b2856c" providerId="AD" clId="Web-{D5AFA4FE-0ECB-4FDC-9421-2431094B9744}" dt="2021-10-02T16:26:15.731" v="260" actId="20577"/>
          <ac:spMkLst>
            <pc:docMk/>
            <pc:sldMk cId="3530821230" sldId="271"/>
            <ac:spMk id="3" creationId="{ECCCDB78-029D-4240-9557-F39D19A9C276}"/>
          </ac:spMkLst>
        </pc:spChg>
        <pc:picChg chg="add mod">
          <ac:chgData name="Xian Yan" userId="S::mc14965@umac.mo::13782886-daa7-49eb-b8bc-6dc443b2856c" providerId="AD" clId="Web-{D5AFA4FE-0ECB-4FDC-9421-2431094B9744}" dt="2021-10-02T16:15:39.060" v="73" actId="14100"/>
          <ac:picMkLst>
            <pc:docMk/>
            <pc:sldMk cId="3530821230" sldId="271"/>
            <ac:picMk id="4" creationId="{BE7D9ADE-14FC-4642-9861-DD746BF5F84F}"/>
          </ac:picMkLst>
        </pc:picChg>
      </pc:sldChg>
      <pc:sldChg chg="addSp modSp add del replId">
        <pc:chgData name="Xian Yan" userId="S::mc14965@umac.mo::13782886-daa7-49eb-b8bc-6dc443b2856c" providerId="AD" clId="Web-{D5AFA4FE-0ECB-4FDC-9421-2431094B9744}" dt="2021-10-02T16:26:25.044" v="262"/>
        <pc:sldMkLst>
          <pc:docMk/>
          <pc:sldMk cId="402164117" sldId="272"/>
        </pc:sldMkLst>
        <pc:spChg chg="mod">
          <ac:chgData name="Xian Yan" userId="S::mc14965@umac.mo::13782886-daa7-49eb-b8bc-6dc443b2856c" providerId="AD" clId="Web-{D5AFA4FE-0ECB-4FDC-9421-2431094B9744}" dt="2021-10-02T16:26:22.903" v="261" actId="20577"/>
          <ac:spMkLst>
            <pc:docMk/>
            <pc:sldMk cId="402164117" sldId="272"/>
            <ac:spMk id="3" creationId="{ECCCDB78-029D-4240-9557-F39D19A9C276}"/>
          </ac:spMkLst>
        </pc:spChg>
        <pc:picChg chg="add mod">
          <ac:chgData name="Xian Yan" userId="S::mc14965@umac.mo::13782886-daa7-49eb-b8bc-6dc443b2856c" providerId="AD" clId="Web-{D5AFA4FE-0ECB-4FDC-9421-2431094B9744}" dt="2021-10-02T16:25:43.995" v="257" actId="1076"/>
          <ac:picMkLst>
            <pc:docMk/>
            <pc:sldMk cId="402164117" sldId="272"/>
            <ac:picMk id="4" creationId="{0C005F62-3990-4132-A1C6-89990B12FE7C}"/>
          </ac:picMkLst>
        </pc:picChg>
      </pc:sldChg>
      <pc:sldChg chg="addSp modSp add replId modNotes">
        <pc:chgData name="Xian Yan" userId="S::mc14965@umac.mo::13782886-daa7-49eb-b8bc-6dc443b2856c" providerId="AD" clId="Web-{D5AFA4FE-0ECB-4FDC-9421-2431094B9744}" dt="2021-10-02T17:57:05.635" v="904"/>
        <pc:sldMkLst>
          <pc:docMk/>
          <pc:sldMk cId="121554035" sldId="273"/>
        </pc:sldMkLst>
        <pc:spChg chg="mod">
          <ac:chgData name="Xian Yan" userId="S::mc14965@umac.mo::13782886-daa7-49eb-b8bc-6dc443b2856c" providerId="AD" clId="Web-{D5AFA4FE-0ECB-4FDC-9421-2431094B9744}" dt="2021-10-02T16:26:39.982" v="267" actId="20577"/>
          <ac:spMkLst>
            <pc:docMk/>
            <pc:sldMk cId="121554035" sldId="273"/>
            <ac:spMk id="3" creationId="{ECCCDB78-029D-4240-9557-F39D19A9C276}"/>
          </ac:spMkLst>
        </pc:spChg>
        <pc:picChg chg="add mod">
          <ac:chgData name="Xian Yan" userId="S::mc14965@umac.mo::13782886-daa7-49eb-b8bc-6dc443b2856c" providerId="AD" clId="Web-{D5AFA4FE-0ECB-4FDC-9421-2431094B9744}" dt="2021-10-02T16:26:57.029" v="272" actId="1076"/>
          <ac:picMkLst>
            <pc:docMk/>
            <pc:sldMk cId="121554035" sldId="273"/>
            <ac:picMk id="4" creationId="{0F5AD846-0959-4ACB-8F6F-313DAC5435C9}"/>
          </ac:picMkLst>
        </pc:picChg>
      </pc:sldChg>
      <pc:sldChg chg="addSp delSp modSp add ord replId modNotes">
        <pc:chgData name="Xian Yan" userId="S::mc14965@umac.mo::13782886-daa7-49eb-b8bc-6dc443b2856c" providerId="AD" clId="Web-{D5AFA4FE-0ECB-4FDC-9421-2431094B9744}" dt="2021-10-02T18:02:49.578" v="1043"/>
        <pc:sldMkLst>
          <pc:docMk/>
          <pc:sldMk cId="4000415266" sldId="274"/>
        </pc:sldMkLst>
        <pc:spChg chg="mod">
          <ac:chgData name="Xian Yan" userId="S::mc14965@umac.mo::13782886-daa7-49eb-b8bc-6dc443b2856c" providerId="AD" clId="Web-{D5AFA4FE-0ECB-4FDC-9421-2431094B9744}" dt="2021-10-02T17:58:47.324" v="931" actId="20577"/>
          <ac:spMkLst>
            <pc:docMk/>
            <pc:sldMk cId="4000415266" sldId="274"/>
            <ac:spMk id="3" creationId="{ECCCDB78-029D-4240-9557-F39D19A9C276}"/>
          </ac:spMkLst>
        </pc:spChg>
        <pc:picChg chg="del">
          <ac:chgData name="Xian Yan" userId="S::mc14965@umac.mo::13782886-daa7-49eb-b8bc-6dc443b2856c" providerId="AD" clId="Web-{D5AFA4FE-0ECB-4FDC-9421-2431094B9744}" dt="2021-10-02T17:58:59.246" v="933"/>
          <ac:picMkLst>
            <pc:docMk/>
            <pc:sldMk cId="4000415266" sldId="274"/>
            <ac:picMk id="4" creationId="{0F5AD846-0959-4ACB-8F6F-313DAC5435C9}"/>
          </ac:picMkLst>
        </pc:picChg>
        <pc:picChg chg="add mod">
          <ac:chgData name="Xian Yan" userId="S::mc14965@umac.mo::13782886-daa7-49eb-b8bc-6dc443b2856c" providerId="AD" clId="Web-{D5AFA4FE-0ECB-4FDC-9421-2431094B9744}" dt="2021-10-02T17:59:42.903" v="936" actId="1076"/>
          <ac:picMkLst>
            <pc:docMk/>
            <pc:sldMk cId="4000415266" sldId="274"/>
            <ac:picMk id="5" creationId="{D73AEC16-7519-43FE-AAD4-93477E173002}"/>
          </ac:picMkLst>
        </pc:picChg>
      </pc:sldChg>
      <pc:sldChg chg="addSp delSp modSp add ord replId modNotes">
        <pc:chgData name="Xian Yan" userId="S::mc14965@umac.mo::13782886-daa7-49eb-b8bc-6dc443b2856c" providerId="AD" clId="Web-{D5AFA4FE-0ECB-4FDC-9421-2431094B9744}" dt="2021-10-02T18:14:52.666" v="1136"/>
        <pc:sldMkLst>
          <pc:docMk/>
          <pc:sldMk cId="1822811" sldId="275"/>
        </pc:sldMkLst>
        <pc:spChg chg="mod">
          <ac:chgData name="Xian Yan" userId="S::mc14965@umac.mo::13782886-daa7-49eb-b8bc-6dc443b2856c" providerId="AD" clId="Web-{D5AFA4FE-0ECB-4FDC-9421-2431094B9744}" dt="2021-10-02T17:58:12.964" v="919" actId="20577"/>
          <ac:spMkLst>
            <pc:docMk/>
            <pc:sldMk cId="1822811" sldId="275"/>
            <ac:spMk id="3" creationId="{ECCCDB78-029D-4240-9557-F39D19A9C276}"/>
          </ac:spMkLst>
        </pc:spChg>
        <pc:picChg chg="del">
          <ac:chgData name="Xian Yan" userId="S::mc14965@umac.mo::13782886-daa7-49eb-b8bc-6dc443b2856c" providerId="AD" clId="Web-{D5AFA4FE-0ECB-4FDC-9421-2431094B9744}" dt="2021-10-02T17:58:05.386" v="908"/>
          <ac:picMkLst>
            <pc:docMk/>
            <pc:sldMk cId="1822811" sldId="275"/>
            <ac:picMk id="4" creationId="{0F5AD846-0959-4ACB-8F6F-313DAC5435C9}"/>
          </ac:picMkLst>
        </pc:picChg>
        <pc:picChg chg="add del mod">
          <ac:chgData name="Xian Yan" userId="S::mc14965@umac.mo::13782886-daa7-49eb-b8bc-6dc443b2856c" providerId="AD" clId="Web-{D5AFA4FE-0ECB-4FDC-9421-2431094B9744}" dt="2021-10-02T18:05:07.455" v="1053"/>
          <ac:picMkLst>
            <pc:docMk/>
            <pc:sldMk cId="1822811" sldId="275"/>
            <ac:picMk id="5" creationId="{94328809-BEAD-426C-9D64-7F79F4EA53C9}"/>
          </ac:picMkLst>
        </pc:picChg>
        <pc:picChg chg="add mod">
          <ac:chgData name="Xian Yan" userId="S::mc14965@umac.mo::13782886-daa7-49eb-b8bc-6dc443b2856c" providerId="AD" clId="Web-{D5AFA4FE-0ECB-4FDC-9421-2431094B9744}" dt="2021-10-02T18:12:36.304" v="1056" actId="1076"/>
          <ac:picMkLst>
            <pc:docMk/>
            <pc:sldMk cId="1822811" sldId="275"/>
            <ac:picMk id="6" creationId="{19F31A5F-F92E-4139-966B-60F5BB787B35}"/>
          </ac:picMkLst>
        </pc:picChg>
      </pc:sldChg>
      <pc:sldChg chg="addSp delSp modSp add replId modNotes">
        <pc:chgData name="Xian Yan" userId="S::mc14965@umac.mo::13782886-daa7-49eb-b8bc-6dc443b2856c" providerId="AD" clId="Web-{D5AFA4FE-0ECB-4FDC-9421-2431094B9744}" dt="2021-10-02T18:19:54.561" v="1306"/>
        <pc:sldMkLst>
          <pc:docMk/>
          <pc:sldMk cId="383026965" sldId="276"/>
        </pc:sldMkLst>
        <pc:spChg chg="mod">
          <ac:chgData name="Xian Yan" userId="S::mc14965@umac.mo::13782886-daa7-49eb-b8bc-6dc443b2856c" providerId="AD" clId="Web-{D5AFA4FE-0ECB-4FDC-9421-2431094B9744}" dt="2021-10-02T18:16:00.276" v="1147" actId="20577"/>
          <ac:spMkLst>
            <pc:docMk/>
            <pc:sldMk cId="383026965" sldId="276"/>
            <ac:spMk id="3" creationId="{ECCCDB78-029D-4240-9557-F39D19A9C276}"/>
          </ac:spMkLst>
        </pc:spChg>
        <pc:picChg chg="add mod">
          <ac:chgData name="Xian Yan" userId="S::mc14965@umac.mo::13782886-daa7-49eb-b8bc-6dc443b2856c" providerId="AD" clId="Web-{D5AFA4FE-0ECB-4FDC-9421-2431094B9744}" dt="2021-10-02T18:16:22.870" v="1150" actId="1076"/>
          <ac:picMkLst>
            <pc:docMk/>
            <pc:sldMk cId="383026965" sldId="276"/>
            <ac:picMk id="4" creationId="{BE204479-8687-42A3-AA1F-8BCAE95D9224}"/>
          </ac:picMkLst>
        </pc:picChg>
        <pc:picChg chg="del">
          <ac:chgData name="Xian Yan" userId="S::mc14965@umac.mo::13782886-daa7-49eb-b8bc-6dc443b2856c" providerId="AD" clId="Web-{D5AFA4FE-0ECB-4FDC-9421-2431094B9744}" dt="2021-10-02T18:15:54.495" v="1138"/>
          <ac:picMkLst>
            <pc:docMk/>
            <pc:sldMk cId="383026965" sldId="276"/>
            <ac:picMk id="6" creationId="{19F31A5F-F92E-4139-966B-60F5BB787B35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2B0F1C-BBC4-4BA1-B11E-2E51D93E899C}" type="datetimeFigureOut">
              <a:rPr lang="en-US"/>
              <a:t>10/15/2021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640D26-1EE5-4285-A357-FD451121BE8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78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>
                <a:ea typeface="游ゴシック"/>
              </a:rPr>
              <a:t>GAN 背后的思想非常直观：生成器和鉴别器两个网络彼此博弈。生成器的目标是生成一个对象（比如人的照片），并使其看起来和真的一样。而鉴别器的目标就是找到生成出的结果和真实图像之间的差异。</a:t>
            </a:r>
            <a:r>
              <a:rPr lang="ja-JP" altLang="en-US"/>
              <a:t>通过不断训练，使得两者的水平都得到提高。</a:t>
            </a:r>
            <a:endParaRPr lang="ja-JP" altLang="en-US">
              <a:ea typeface="游ゴシック"/>
              <a:cs typeface="Calibri"/>
            </a:endParaRPr>
          </a:p>
          <a:p>
            <a:r>
              <a:rPr lang="ja-JP" altLang="en-US">
                <a:ea typeface="游ゴシック"/>
                <a:cs typeface="Calibri"/>
              </a:rPr>
              <a:t>用造假币的例子理解。</a:t>
            </a:r>
          </a:p>
          <a:p>
            <a:r>
              <a:rPr lang="ja-JP" altLang="en-US">
                <a:ea typeface="游ゴシック"/>
                <a:cs typeface="Calibri"/>
              </a:rPr>
              <a:t>知道真实的币之后，先造一个假币，骗过小孩，初级判别器。进一步提高造假技术，骗过验钞机（能力得到提升的判别器）。最后生成器不断学习，造出的假币以假乱真，骗过判别器。在这个过程中，G和D都得到了提升。</a:t>
            </a:r>
          </a:p>
          <a:p>
            <a:r>
              <a:rPr lang="ja-JP">
                <a:ea typeface="游ゴシック"/>
              </a:rPr>
              <a:t>The idea behind the GANs is very straightforward. Two networks -- a Generator and a Discriminator play a game against each other. The objective of the Generator is to produce an object, say, a picture of a person, that would look like a real one. The goal of the Discriminator is to be able to tell the difference between generated and real images.</a:t>
            </a:r>
            <a:r>
              <a:rPr lang="en-US" altLang="ja-JP">
                <a:ea typeface="游ゴシック"/>
              </a:rPr>
              <a:t>Through</a:t>
            </a:r>
            <a:r>
              <a:rPr lang="ja-JP" altLang="en-US">
                <a:ea typeface="游ゴシック"/>
              </a:rPr>
              <a:t> </a:t>
            </a:r>
            <a:r>
              <a:rPr lang="en-US" altLang="ja-JP">
                <a:ea typeface="游ゴシック"/>
              </a:rPr>
              <a:t>continuous</a:t>
            </a:r>
            <a:r>
              <a:rPr lang="ja-JP" altLang="en-US">
                <a:ea typeface="游ゴシック"/>
              </a:rPr>
              <a:t> </a:t>
            </a:r>
            <a:r>
              <a:rPr lang="en-US" altLang="ja-JP">
                <a:ea typeface="游ゴシック"/>
              </a:rPr>
              <a:t>training,</a:t>
            </a:r>
            <a:r>
              <a:rPr lang="ja-JP" altLang="en-US">
                <a:ea typeface="游ゴシック"/>
              </a:rPr>
              <a:t> </a:t>
            </a:r>
            <a:r>
              <a:rPr lang="en-US" altLang="ja-JP">
                <a:ea typeface="游ゴシック"/>
              </a:rPr>
              <a:t>the</a:t>
            </a:r>
            <a:r>
              <a:rPr lang="ja-JP" altLang="en-US">
                <a:ea typeface="游ゴシック"/>
              </a:rPr>
              <a:t> </a:t>
            </a:r>
            <a:r>
              <a:rPr lang="en-US" altLang="ja-JP">
                <a:ea typeface="游ゴシック"/>
              </a:rPr>
              <a:t>generator</a:t>
            </a:r>
            <a:r>
              <a:rPr lang="ja-JP" altLang="en-US">
                <a:ea typeface="游ゴシック"/>
              </a:rPr>
              <a:t> </a:t>
            </a:r>
            <a:r>
              <a:rPr lang="en-US" altLang="ja-JP">
                <a:ea typeface="游ゴシック"/>
              </a:rPr>
              <a:t>and</a:t>
            </a:r>
            <a:r>
              <a:rPr lang="ja-JP" altLang="en-US">
                <a:ea typeface="游ゴシック"/>
              </a:rPr>
              <a:t> </a:t>
            </a:r>
            <a:r>
              <a:rPr lang="en-US" altLang="ja-JP">
                <a:ea typeface="游ゴシック"/>
              </a:rPr>
              <a:t>discriminator</a:t>
            </a:r>
            <a:r>
              <a:rPr lang="ja-JP" altLang="en-US">
                <a:ea typeface="游ゴシック"/>
              </a:rPr>
              <a:t> </a:t>
            </a:r>
            <a:r>
              <a:rPr lang="en-US" altLang="ja-JP">
                <a:ea typeface="游ゴシック"/>
              </a:rPr>
              <a:t>are</a:t>
            </a:r>
            <a:r>
              <a:rPr lang="ja-JP" altLang="en-US">
                <a:ea typeface="游ゴシック"/>
              </a:rPr>
              <a:t> </a:t>
            </a:r>
            <a:r>
              <a:rPr lang="en-US" altLang="ja-JP">
                <a:ea typeface="游ゴシック"/>
              </a:rPr>
              <a:t>enhanced.</a:t>
            </a:r>
            <a:endParaRPr lang="ja-JP">
              <a:ea typeface="游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40D26-1EE5-4285-A357-FD451121BE81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851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1.</a:t>
            </a:r>
            <a:r>
              <a:rPr lang="ja-JP" altLang="en-US">
                <a:ea typeface="游ゴシック"/>
                <a:cs typeface="Calibri"/>
              </a:rPr>
              <a:t>先固定生成器，训练判别器。真实数据input 1和虚假的input2传递给判决器让其区分</a:t>
            </a:r>
          </a:p>
          <a:p>
            <a:r>
              <a:rPr lang="ja-JP" altLang="en-US">
                <a:ea typeface="游ゴシック"/>
                <a:cs typeface="Calibri"/>
              </a:rPr>
              <a:t>2.判决器能力得到提升后，固定判决器，训练生成器。z是均值为0，方差为1的正态分布的向量，传递给generator产生fake data，目的是欺骗判决器，fake data通过判决器后，输出为1。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40D26-1EE5-4285-A357-FD451121BE81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78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10/15/2021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10/15/2021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10/15/2021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5642040"/>
            <a:ext cx="9143999" cy="121595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657983" y="461899"/>
            <a:ext cx="3828033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28105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mc14965@umac.mo" TargetMode="External"/><Relationship Id="rId4" Type="http://schemas.openxmlformats.org/officeDocument/2006/relationships/hyperlink" Target="mailto:yc17491@umac.mo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3999" cy="6857997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63268" y="1781555"/>
              <a:ext cx="749807" cy="7620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62048" y="176911"/>
            <a:ext cx="482219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>
                <a:latin typeface="Verdana"/>
                <a:cs typeface="Verdana"/>
              </a:rPr>
              <a:t>CISC7016/CISC8001</a:t>
            </a:r>
            <a:endParaRPr sz="32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1503" y="908684"/>
            <a:ext cx="8663940" cy="15646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b="1" spc="-5">
                <a:latin typeface="Verdana"/>
                <a:cs typeface="Verdana"/>
              </a:rPr>
              <a:t>Advanced</a:t>
            </a:r>
            <a:r>
              <a:rPr sz="3200" b="1" spc="-20">
                <a:latin typeface="Verdana"/>
                <a:cs typeface="Verdana"/>
              </a:rPr>
              <a:t> </a:t>
            </a:r>
            <a:r>
              <a:rPr sz="3200" b="1">
                <a:latin typeface="Verdana"/>
                <a:cs typeface="Verdana"/>
              </a:rPr>
              <a:t>Topics</a:t>
            </a:r>
            <a:r>
              <a:rPr sz="3200" b="1" spc="5">
                <a:latin typeface="Verdana"/>
                <a:cs typeface="Verdana"/>
              </a:rPr>
              <a:t> </a:t>
            </a:r>
            <a:r>
              <a:rPr sz="3200" b="1">
                <a:latin typeface="Verdana"/>
                <a:cs typeface="Verdana"/>
              </a:rPr>
              <a:t>in</a:t>
            </a:r>
            <a:r>
              <a:rPr sz="3200" b="1" spc="-5">
                <a:latin typeface="Verdana"/>
                <a:cs typeface="Verdana"/>
              </a:rPr>
              <a:t> </a:t>
            </a:r>
            <a:r>
              <a:rPr sz="3200" b="1">
                <a:latin typeface="Verdana"/>
                <a:cs typeface="Verdana"/>
              </a:rPr>
              <a:t>Computer</a:t>
            </a:r>
            <a:r>
              <a:rPr sz="3200" b="1" spc="-20">
                <a:latin typeface="Verdana"/>
                <a:cs typeface="Verdana"/>
              </a:rPr>
              <a:t> </a:t>
            </a:r>
            <a:r>
              <a:rPr sz="3200" b="1" spc="-5">
                <a:latin typeface="Verdana"/>
                <a:cs typeface="Verdana"/>
              </a:rPr>
              <a:t>Science</a:t>
            </a:r>
            <a:endParaRPr sz="3200">
              <a:latin typeface="Verdana"/>
              <a:cs typeface="Verdana"/>
            </a:endParaRPr>
          </a:p>
          <a:p>
            <a:pPr marL="2361565">
              <a:lnSpc>
                <a:spcPct val="100000"/>
              </a:lnSpc>
              <a:spcBef>
                <a:spcPts val="2570"/>
              </a:spcBef>
            </a:pPr>
            <a:r>
              <a:rPr sz="2000" i="1" spc="-160">
                <a:solidFill>
                  <a:srgbClr val="FFFFFF"/>
                </a:solidFill>
                <a:latin typeface="Trebuchet MS"/>
                <a:cs typeface="Trebuchet MS"/>
              </a:rPr>
              <a:t>Department</a:t>
            </a:r>
            <a:r>
              <a:rPr sz="2000" i="1" spc="-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i="1" spc="-22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000" i="1" spc="-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i="1" spc="-180">
                <a:solidFill>
                  <a:srgbClr val="FFFFFF"/>
                </a:solidFill>
                <a:latin typeface="Trebuchet MS"/>
                <a:cs typeface="Trebuchet MS"/>
              </a:rPr>
              <a:t>Computer</a:t>
            </a:r>
            <a:r>
              <a:rPr sz="2000" i="1" spc="-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i="1" spc="-155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000" i="1" spc="-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i="1" spc="-195">
                <a:solidFill>
                  <a:srgbClr val="FFFFFF"/>
                </a:solidFill>
                <a:latin typeface="Trebuchet MS"/>
                <a:cs typeface="Trebuchet MS"/>
              </a:rPr>
              <a:t>Information</a:t>
            </a:r>
            <a:r>
              <a:rPr sz="2000" i="1" spc="-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i="1" spc="-165">
                <a:solidFill>
                  <a:srgbClr val="FFFFFF"/>
                </a:solidFill>
                <a:latin typeface="Trebuchet MS"/>
                <a:cs typeface="Trebuchet MS"/>
              </a:rPr>
              <a:t>Science</a:t>
            </a:r>
            <a:endParaRPr sz="2000">
              <a:latin typeface="Trebuchet MS"/>
              <a:cs typeface="Trebuchet MS"/>
            </a:endParaRPr>
          </a:p>
          <a:p>
            <a:pPr marL="2433955">
              <a:lnSpc>
                <a:spcPct val="100000"/>
              </a:lnSpc>
              <a:spcBef>
                <a:spcPts val="425"/>
              </a:spcBef>
            </a:pPr>
            <a:r>
              <a:rPr sz="2400" spc="-170">
                <a:solidFill>
                  <a:srgbClr val="FFFFFF"/>
                </a:solidFill>
                <a:latin typeface="Trebuchet MS"/>
                <a:cs typeface="Trebuchet MS"/>
              </a:rPr>
              <a:t>Facul</a:t>
            </a:r>
            <a:r>
              <a:rPr sz="2400" spc="-135">
                <a:solidFill>
                  <a:srgbClr val="FFFFFF"/>
                </a:solidFill>
                <a:latin typeface="Trebuchet MS"/>
                <a:cs typeface="Trebuchet MS"/>
              </a:rPr>
              <a:t>ty</a:t>
            </a:r>
            <a:r>
              <a:rPr sz="2400" spc="-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13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400" spc="-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95">
                <a:solidFill>
                  <a:srgbClr val="FFFFFF"/>
                </a:solidFill>
                <a:latin typeface="Trebuchet MS"/>
                <a:cs typeface="Trebuchet MS"/>
              </a:rPr>
              <a:t>Sc</a:t>
            </a:r>
            <a:r>
              <a:rPr sz="2400" spc="-145">
                <a:solidFill>
                  <a:srgbClr val="FFFFFF"/>
                </a:solidFill>
                <a:latin typeface="Trebuchet MS"/>
                <a:cs typeface="Trebuchet MS"/>
              </a:rPr>
              <a:t>ienc</a:t>
            </a:r>
            <a:r>
              <a:rPr sz="2400" spc="-1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-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155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400" spc="-3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3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-105">
                <a:solidFill>
                  <a:srgbClr val="FFFFFF"/>
                </a:solidFill>
                <a:latin typeface="Trebuchet MS"/>
                <a:cs typeface="Trebuchet MS"/>
              </a:rPr>
              <a:t>echnolo</a:t>
            </a:r>
            <a:r>
              <a:rPr sz="2400" spc="-6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-13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4A5DD38-6AE3-40ED-BFBB-483AD990AD3F}"/>
              </a:ext>
            </a:extLst>
          </p:cNvPr>
          <p:cNvSpPr txBox="1"/>
          <p:nvPr/>
        </p:nvSpPr>
        <p:spPr>
          <a:xfrm>
            <a:off x="0" y="2543555"/>
            <a:ext cx="9143999" cy="16927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zh-CN" sz="4000" b="1">
                <a:ea typeface="宋体"/>
              </a:rPr>
              <a:t>Neural Cellular Automata GAN(NCA-GAN)</a:t>
            </a:r>
          </a:p>
          <a:p>
            <a:pPr algn="ctr"/>
            <a:r>
              <a:rPr lang="en-US" altLang="zh-CN" sz="3200" b="1" err="1">
                <a:effectLst/>
                <a:ea typeface="宋体"/>
              </a:rPr>
              <a:t>Xuhang</a:t>
            </a:r>
            <a:r>
              <a:rPr lang="en-US" altLang="zh-CN" sz="3200" b="1">
                <a:effectLst/>
                <a:ea typeface="宋体"/>
              </a:rPr>
              <a:t> Chen, YC174911, </a:t>
            </a:r>
            <a:r>
              <a:rPr lang="en-US" altLang="zh-CN" sz="3200" b="1">
                <a:effectLst/>
                <a:ea typeface="宋体"/>
                <a:hlinkClick r:id="rId4"/>
              </a:rPr>
              <a:t>yc17491@umac.mo</a:t>
            </a:r>
            <a:endParaRPr lang="en-US" altLang="zh-CN" sz="3200" b="1">
              <a:effectLst/>
              <a:ea typeface="宋体"/>
            </a:endParaRPr>
          </a:p>
          <a:p>
            <a:pPr algn="ctr"/>
            <a:r>
              <a:rPr lang="en-US" altLang="zh-CN" sz="3200" b="1">
                <a:ea typeface="宋体"/>
              </a:rPr>
              <a:t>Yan Xian, MC14965, </a:t>
            </a:r>
            <a:r>
              <a:rPr lang="en-US" altLang="zh-CN" sz="3200" b="1">
                <a:ea typeface="宋体"/>
                <a:hlinkClick r:id="rId5"/>
              </a:rPr>
              <a:t>mc14965@umac.mo</a:t>
            </a:r>
            <a:endParaRPr lang="zh-CN" altLang="en-US">
              <a:ea typeface="宋体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28FAB7-12F7-401A-8502-89505C3D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7983" y="461899"/>
            <a:ext cx="3828033" cy="677108"/>
          </a:xfrm>
        </p:spPr>
        <p:txBody>
          <a:bodyPr/>
          <a:lstStyle/>
          <a:p>
            <a:pPr algn="ctr"/>
            <a:r>
              <a:rPr lang="en-US" altLang="zh-CN"/>
              <a:t>Related works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B414DC-2EE9-48F8-9916-D8EE5C95C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1969770"/>
          </a:xfrm>
        </p:spPr>
        <p:txBody>
          <a:bodyPr wrap="square" lIns="0" tIns="0" rIns="0" bIns="0" anchor="t">
            <a:spAutoFit/>
          </a:bodyPr>
          <a:lstStyle/>
          <a:p>
            <a:pPr marL="514350" indent="-514350" rtl="0" fontAlgn="base">
              <a:buFont typeface="+mj-lt"/>
              <a:buAutoNum type="arabicPeriod"/>
            </a:pPr>
            <a:r>
              <a:rPr lang="en-US" altLang="zh-CN" sz="3200">
                <a:ea typeface="宋体"/>
              </a:rPr>
              <a:t>NCA can be regarded as a neural network[2]</a:t>
            </a:r>
          </a:p>
          <a:p>
            <a:pPr marL="514350" indent="-514350" rtl="0" fontAlgn="base">
              <a:buFont typeface="+mj-lt"/>
              <a:buAutoNum type="arabicPeriod"/>
            </a:pPr>
            <a:r>
              <a:rPr lang="en-US" altLang="zh-CN" sz="3200">
                <a:ea typeface="宋体"/>
              </a:rPr>
              <a:t>NCA can generate images/patterns[3]</a:t>
            </a:r>
            <a:endParaRPr lang="en-US" altLang="zh-CN" sz="3200">
              <a:ea typeface="宋体"/>
              <a:cs typeface="Calibri"/>
            </a:endParaRPr>
          </a:p>
          <a:p>
            <a:pPr marL="514350" indent="-514350" rtl="0" fontAlgn="base">
              <a:buFont typeface="+mj-lt"/>
              <a:buAutoNum type="arabicPeriod"/>
            </a:pPr>
            <a:r>
              <a:rPr lang="en-US" altLang="zh-CN" sz="3200">
                <a:ea typeface="宋体"/>
              </a:rPr>
              <a:t>NCA with variational auto encoder can be a promising generative model[4]</a:t>
            </a:r>
            <a:endParaRPr lang="en-US" altLang="zh-CN" sz="3200">
              <a:ea typeface="宋体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3828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5177A3-8FA4-410C-A2B5-725CEB89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1899"/>
            <a:ext cx="9143999" cy="1354217"/>
          </a:xfrm>
        </p:spPr>
        <p:txBody>
          <a:bodyPr/>
          <a:lstStyle/>
          <a:p>
            <a:pPr algn="ctr" rtl="0"/>
            <a:r>
              <a:rPr lang="en-US" altLang="zh-CN"/>
              <a:t>Related works(Cont.)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1B0244-ACC6-4558-999F-C3F7D5642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1261884"/>
          </a:xfrm>
        </p:spPr>
        <p:txBody>
          <a:bodyPr/>
          <a:lstStyle/>
          <a:p>
            <a:pPr marL="342900" indent="-342900" rtl="0" fontAlgn="base">
              <a:buFont typeface="+mj-lt"/>
              <a:buAutoNum type="arabicPeriod"/>
            </a:pPr>
            <a:r>
              <a:rPr lang="en-US" altLang="zh-CN" sz="3200"/>
              <a:t>VAE can be a generator in GAN[5]</a:t>
            </a:r>
          </a:p>
          <a:p>
            <a:pPr marL="342900" indent="-342900" rtl="0" fontAlgn="base">
              <a:buFont typeface="+mj-lt"/>
              <a:buAutoNum type="arabicPeriod"/>
            </a:pPr>
            <a:r>
              <a:rPr lang="en-US" altLang="zh-CN" sz="3200"/>
              <a:t>NCA-GAN combination is present[6]</a:t>
            </a:r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650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9AB121-C537-4151-A8DD-9CAF91CC3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1899"/>
            <a:ext cx="9143999" cy="677108"/>
          </a:xfrm>
        </p:spPr>
        <p:txBody>
          <a:bodyPr/>
          <a:lstStyle/>
          <a:p>
            <a:pPr algn="ctr" rtl="0"/>
            <a:r>
              <a:rPr lang="en-US" altLang="zh-CN"/>
              <a:t>Challenges/Motivations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7AA381-D07E-4A41-969E-EDDE928DE1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3724096"/>
          </a:xfrm>
        </p:spPr>
        <p:txBody>
          <a:bodyPr wrap="square" lIns="0" tIns="0" rIns="0" bIns="0" anchor="t">
            <a:spAutoFit/>
          </a:bodyPr>
          <a:lstStyle/>
          <a:p>
            <a:pPr marL="342900" indent="-342900" rtl="0" fontAlgn="base">
              <a:buFont typeface="+mj-lt"/>
              <a:buAutoNum type="arabicPeriod"/>
            </a:pPr>
            <a:r>
              <a:rPr lang="en-US" altLang="zh-CN" sz="3200"/>
              <a:t>NCA</a:t>
            </a:r>
          </a:p>
          <a:p>
            <a:pPr marL="914400" lvl="1" indent="-457200">
              <a:buFont typeface="Arial"/>
              <a:buChar char="•"/>
            </a:pPr>
            <a:r>
              <a:rPr lang="en-US" altLang="zh-CN" sz="3200">
                <a:ea typeface="宋体"/>
                <a:cs typeface="Calibri"/>
              </a:rPr>
              <a:t>Need enhancement or other </a:t>
            </a:r>
            <a:r>
              <a:rPr lang="en-US" sz="3200">
                <a:ea typeface="+mn-lt"/>
                <a:cs typeface="+mn-lt"/>
              </a:rPr>
              <a:t>auxiliary components such as VAE</a:t>
            </a:r>
            <a:endParaRPr lang="en-US" altLang="zh-CN" sz="3200">
              <a:ea typeface="+mn-lt"/>
              <a:cs typeface="+mn-lt"/>
            </a:endParaRPr>
          </a:p>
          <a:p>
            <a:pPr marL="342900" indent="-342900" rtl="0" fontAlgn="base">
              <a:buFont typeface="+mj-lt"/>
              <a:buAutoNum type="arabicPeriod"/>
            </a:pPr>
            <a:r>
              <a:rPr lang="en-US" altLang="zh-CN" sz="3200"/>
              <a:t>Discriminator</a:t>
            </a:r>
          </a:p>
          <a:p>
            <a:pPr marL="914400" lvl="1" indent="-457200">
              <a:buFont typeface="Arial"/>
              <a:buChar char="•"/>
            </a:pPr>
            <a:r>
              <a:rPr lang="en-US" altLang="zh-CN" sz="3200">
                <a:ea typeface="宋体"/>
                <a:cs typeface="Calibri"/>
              </a:rPr>
              <a:t>Match the generative capability of NCA</a:t>
            </a:r>
          </a:p>
          <a:p>
            <a:pPr marL="342900" indent="-342900" rtl="0" fontAlgn="base">
              <a:buFont typeface="+mj-lt"/>
              <a:buAutoNum type="arabicPeriod"/>
            </a:pPr>
            <a:r>
              <a:rPr lang="en-US" altLang="zh-CN" sz="3200"/>
              <a:t>Loss function</a:t>
            </a:r>
          </a:p>
          <a:p>
            <a:pPr marL="914400" lvl="1" indent="-457200">
              <a:buFont typeface="Arial"/>
              <a:buChar char="•"/>
            </a:pPr>
            <a:r>
              <a:rPr lang="en-US" altLang="zh-CN" sz="3200">
                <a:ea typeface="宋体"/>
                <a:cs typeface="Calibri"/>
              </a:rPr>
              <a:t>Find a good loss function</a:t>
            </a:r>
          </a:p>
          <a:p>
            <a:endParaRPr lang="zh-CN" alt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4439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BC5D4F-6263-4C0D-B9AD-9C5992F3E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1899"/>
            <a:ext cx="9143999" cy="677108"/>
          </a:xfrm>
        </p:spPr>
        <p:txBody>
          <a:bodyPr/>
          <a:lstStyle/>
          <a:p>
            <a:pPr algn="ctr" rtl="0"/>
            <a:r>
              <a:rPr lang="en-US" altLang="zh-CN"/>
              <a:t>Methodology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FC05D9-877A-4753-8233-C10DCC9F1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3077766"/>
          </a:xfrm>
        </p:spPr>
        <p:txBody>
          <a:bodyPr wrap="square" lIns="0" tIns="0" rIns="0" bIns="0" anchor="t">
            <a:spAutoFit/>
          </a:bodyPr>
          <a:lstStyle/>
          <a:p>
            <a:r>
              <a:rPr lang="zh-CN" altLang="en-US" sz="3200" dirty="0">
                <a:ea typeface="宋体"/>
                <a:cs typeface="Calibri"/>
              </a:rPr>
              <a:t>Our Generative Model</a:t>
            </a:r>
            <a:endParaRPr lang="zh-CN" dirty="0"/>
          </a:p>
          <a:p>
            <a:pPr marL="514350" indent="-514350">
              <a:buAutoNum type="arabicPeriod"/>
            </a:pPr>
            <a:r>
              <a:rPr lang="zh-CN" altLang="en-US" sz="2400" dirty="0">
                <a:ea typeface="宋体"/>
                <a:cs typeface="Calibri"/>
              </a:rPr>
              <a:t>Typical GAN style</a:t>
            </a:r>
            <a:r>
              <a:rPr lang="en-US" altLang="zh-CN" sz="2400" dirty="0">
                <a:ea typeface="宋体"/>
                <a:cs typeface="Calibri"/>
              </a:rPr>
              <a:t>, g</a:t>
            </a:r>
            <a:r>
              <a:rPr lang="zh-CN" altLang="en-US" sz="2400" dirty="0">
                <a:ea typeface="宋体"/>
                <a:cs typeface="Calibri"/>
              </a:rPr>
              <a:t>enerator is replaced by NCA or its variants</a:t>
            </a:r>
          </a:p>
          <a:p>
            <a:pPr marL="514350" indent="-514350">
              <a:buAutoNum type="arabicPeriod"/>
            </a:pPr>
            <a:r>
              <a:rPr lang="zh-CN" altLang="en-US" sz="2400" dirty="0">
                <a:ea typeface="宋体"/>
                <a:cs typeface="Calibri"/>
              </a:rPr>
              <a:t>Datasets</a:t>
            </a:r>
          </a:p>
          <a:p>
            <a:pPr marL="971550" lvl="1" indent="-514350">
              <a:buFont typeface="Arial"/>
              <a:buChar char="•"/>
            </a:pPr>
            <a:r>
              <a:rPr lang="zh-CN" altLang="en-US" sz="2400" dirty="0">
                <a:ea typeface="宋体"/>
                <a:cs typeface="Calibri"/>
              </a:rPr>
              <a:t>MNIST</a:t>
            </a:r>
            <a:r>
              <a:rPr lang="en-US" altLang="zh-CN" sz="2400" dirty="0">
                <a:ea typeface="宋体"/>
                <a:cs typeface="Calibri"/>
              </a:rPr>
              <a:t>/</a:t>
            </a:r>
            <a:r>
              <a:rPr lang="zh-CN" altLang="en-US" sz="2400" dirty="0">
                <a:ea typeface="宋体"/>
                <a:cs typeface="Calibri"/>
              </a:rPr>
              <a:t>CIFAR</a:t>
            </a:r>
          </a:p>
          <a:p>
            <a:pPr marL="971550" lvl="1" indent="-514350">
              <a:buFont typeface="Arial"/>
              <a:buChar char="•"/>
            </a:pPr>
            <a:r>
              <a:rPr lang="zh-CN" altLang="en-US" sz="2400" dirty="0">
                <a:ea typeface="宋体"/>
                <a:cs typeface="Calibri"/>
              </a:rPr>
              <a:t>CelebA</a:t>
            </a:r>
            <a:endParaRPr lang="en-US" altLang="zh-CN" sz="2400" dirty="0">
              <a:ea typeface="宋体"/>
              <a:cs typeface="Calibri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>
                <a:ea typeface="宋体"/>
                <a:cs typeface="Calibri"/>
              </a:rPr>
              <a:t>Metrics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altLang="zh-CN" sz="2400" dirty="0">
                <a:ea typeface="宋体"/>
                <a:cs typeface="Calibri"/>
              </a:rPr>
              <a:t>PSNR/SSIM</a:t>
            </a:r>
          </a:p>
        </p:txBody>
      </p:sp>
      <p:pic>
        <p:nvPicPr>
          <p:cNvPr id="4" name="图片 4" descr="图片包含 徽标&#10;&#10;已自动生成说明">
            <a:extLst>
              <a:ext uri="{FF2B5EF4-FFF2-40B4-BE49-F238E27FC236}">
                <a16:creationId xmlns:a16="http://schemas.microsoft.com/office/drawing/2014/main" id="{CB565062-23E5-4D4C-BFCC-2B11B9E99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718" y="4508371"/>
            <a:ext cx="7599960" cy="137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818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2A2904-B79C-408A-913C-BA2807C25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lIns="0" tIns="0" rIns="0" bIns="0" anchor="t">
            <a:spAutoFit/>
          </a:bodyPr>
          <a:lstStyle/>
          <a:p>
            <a:pPr algn="ctr"/>
            <a:r>
              <a:rPr lang="zh-CN" altLang="en-US">
                <a:ea typeface="宋体"/>
              </a:rPr>
              <a:t>Results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88ADFE-5019-4CD5-8A00-1CC93E31C7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430887"/>
          </a:xfrm>
        </p:spPr>
        <p:txBody>
          <a:bodyPr wrap="square" lIns="0" tIns="0" rIns="0" bIns="0" anchor="t">
            <a:spAutoFit/>
          </a:bodyPr>
          <a:lstStyle/>
          <a:p>
            <a:r>
              <a:rPr lang="zh-CN" altLang="en-US" sz="2800">
                <a:ea typeface="宋体"/>
                <a:cs typeface="Calibri"/>
              </a:rPr>
              <a:t>Some current results:</a:t>
            </a:r>
          </a:p>
        </p:txBody>
      </p:sp>
      <p:pic>
        <p:nvPicPr>
          <p:cNvPr id="4" name="图片 4" descr="图片包含 应用程序&#10;&#10;已自动生成说明">
            <a:extLst>
              <a:ext uri="{FF2B5EF4-FFF2-40B4-BE49-F238E27FC236}">
                <a16:creationId xmlns:a16="http://schemas.microsoft.com/office/drawing/2014/main" id="{35E2C58F-891D-4774-BEB8-76875C138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80" y="1979356"/>
            <a:ext cx="6370601" cy="714277"/>
          </a:xfrm>
          <a:prstGeom prst="rect">
            <a:avLst/>
          </a:prstGeom>
        </p:spPr>
      </p:pic>
      <p:pic>
        <p:nvPicPr>
          <p:cNvPr id="5" name="图片 5" descr="图片包含 应用程序&#10;&#10;已自动生成说明">
            <a:extLst>
              <a:ext uri="{FF2B5EF4-FFF2-40B4-BE49-F238E27FC236}">
                <a16:creationId xmlns:a16="http://schemas.microsoft.com/office/drawing/2014/main" id="{D2EB8FDA-2883-49AB-AA42-5F794F84B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079" y="2936469"/>
            <a:ext cx="6370601" cy="714277"/>
          </a:xfrm>
          <a:prstGeom prst="rect">
            <a:avLst/>
          </a:prstGeom>
        </p:spPr>
      </p:pic>
      <p:pic>
        <p:nvPicPr>
          <p:cNvPr id="7" name="图片 7" descr="图片包含 徽标&#10;&#10;已自动生成说明">
            <a:extLst>
              <a:ext uri="{FF2B5EF4-FFF2-40B4-BE49-F238E27FC236}">
                <a16:creationId xmlns:a16="http://schemas.microsoft.com/office/drawing/2014/main" id="{462D660C-7EE1-46F3-8848-8096BCAC2D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37" y="3893583"/>
            <a:ext cx="6307320" cy="705097"/>
          </a:xfrm>
          <a:prstGeom prst="rect">
            <a:avLst/>
          </a:prstGeom>
        </p:spPr>
      </p:pic>
      <p:pic>
        <p:nvPicPr>
          <p:cNvPr id="8" name="图片 8" descr="图片包含 徽标&#10;&#10;已自动生成说明">
            <a:extLst>
              <a:ext uri="{FF2B5EF4-FFF2-40B4-BE49-F238E27FC236}">
                <a16:creationId xmlns:a16="http://schemas.microsoft.com/office/drawing/2014/main" id="{DC949E7C-96E6-45C9-8727-B06AAC912B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099" y="4847244"/>
            <a:ext cx="6370601" cy="71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99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A08867-2402-4FFD-AF2C-5300C9EC3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7983" y="461899"/>
            <a:ext cx="3828033" cy="677108"/>
          </a:xfrm>
        </p:spPr>
        <p:txBody>
          <a:bodyPr/>
          <a:lstStyle/>
          <a:p>
            <a:pPr algn="ctr"/>
            <a:r>
              <a:rPr lang="en-US" altLang="zh-CN"/>
              <a:t>References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BC8C972-BF4D-4811-AA1D-57A25B519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3877985"/>
          </a:xfrm>
        </p:spPr>
        <p:txBody>
          <a:bodyPr/>
          <a:lstStyle/>
          <a:p>
            <a:pPr marL="342900" indent="-342900" rtl="0" fontAlgn="base">
              <a:buFont typeface="+mj-lt"/>
              <a:buAutoNum type="arabicPeriod"/>
            </a:pPr>
            <a:r>
              <a:rPr lang="en-US" altLang="zh-CN"/>
              <a:t>Goodfellow I, </a:t>
            </a:r>
            <a:r>
              <a:rPr lang="en-US" altLang="zh-CN" err="1"/>
              <a:t>Pouget</a:t>
            </a:r>
            <a:r>
              <a:rPr lang="en-US" altLang="zh-CN"/>
              <a:t>-Abadie J, Mirza M, Xu B, </a:t>
            </a:r>
            <a:r>
              <a:rPr lang="en-US" altLang="zh-CN" err="1"/>
              <a:t>Warde</a:t>
            </a:r>
            <a:r>
              <a:rPr lang="en-US" altLang="zh-CN"/>
              <a:t>-Farley D, </a:t>
            </a:r>
            <a:r>
              <a:rPr lang="en-US" altLang="zh-CN" err="1"/>
              <a:t>Ozair</a:t>
            </a:r>
            <a:r>
              <a:rPr lang="en-US" altLang="zh-CN"/>
              <a:t> S, Courville A, </a:t>
            </a:r>
            <a:r>
              <a:rPr lang="en-US" altLang="zh-CN" err="1"/>
              <a:t>Bengio</a:t>
            </a:r>
            <a:r>
              <a:rPr lang="en-US" altLang="zh-CN"/>
              <a:t> Y. Generative adversarial networks. Communications of the ACM. 2020 Oct 22;63(11):139-44.</a:t>
            </a:r>
          </a:p>
          <a:p>
            <a:pPr marL="342900" indent="-342900" rtl="0" fontAlgn="base">
              <a:buFont typeface="+mj-lt"/>
              <a:buAutoNum type="arabicPeriod"/>
            </a:pPr>
            <a:r>
              <a:rPr lang="en-US" altLang="zh-CN"/>
              <a:t>Gilpin W. Cellular automata as convolutional neural networks. Physical Review E. 2019 Sep 4;100(3):032402.</a:t>
            </a:r>
          </a:p>
          <a:p>
            <a:pPr marL="342900" indent="-342900" rtl="0" fontAlgn="base">
              <a:buFont typeface="+mj-lt"/>
              <a:buAutoNum type="arabicPeriod"/>
            </a:pPr>
            <a:r>
              <a:rPr lang="en-US" altLang="zh-CN" err="1"/>
              <a:t>Mordvintsev</a:t>
            </a:r>
            <a:r>
              <a:rPr lang="en-US" altLang="zh-CN"/>
              <a:t> A, Randazzo E, </a:t>
            </a:r>
            <a:r>
              <a:rPr lang="en-US" altLang="zh-CN" err="1"/>
              <a:t>Niklasson</a:t>
            </a:r>
            <a:r>
              <a:rPr lang="en-US" altLang="zh-CN"/>
              <a:t> E, Levin M. Growing neural cellular automata. Distill. 2020 Feb 11;5(2):e23.</a:t>
            </a:r>
          </a:p>
          <a:p>
            <a:pPr marL="342900" indent="-342900" rtl="0" fontAlgn="base">
              <a:buFont typeface="+mj-lt"/>
              <a:buAutoNum type="arabicPeriod"/>
            </a:pPr>
            <a:r>
              <a:rPr lang="en-US" altLang="zh-CN"/>
              <a:t>Chen M, Wang Z. Image Generation With Neural Cellular </a:t>
            </a:r>
            <a:r>
              <a:rPr lang="en-US" altLang="zh-CN" err="1"/>
              <a:t>Automatas</a:t>
            </a:r>
            <a:r>
              <a:rPr lang="en-US" altLang="zh-CN"/>
              <a:t>. </a:t>
            </a:r>
            <a:r>
              <a:rPr lang="en-US" altLang="zh-CN" err="1"/>
              <a:t>arXiv</a:t>
            </a:r>
            <a:r>
              <a:rPr lang="en-US" altLang="zh-CN"/>
              <a:t> preprint arXiv:2010.04949. 2020 Oct 10.</a:t>
            </a:r>
          </a:p>
          <a:p>
            <a:pPr marL="342900" indent="-342900" rtl="0" fontAlgn="base">
              <a:buFont typeface="+mj-lt"/>
              <a:buAutoNum type="arabicPeriod"/>
            </a:pPr>
            <a:r>
              <a:rPr lang="en-US" altLang="zh-CN"/>
              <a:t>Larsen AB, </a:t>
            </a:r>
            <a:r>
              <a:rPr lang="en-US" altLang="zh-CN" err="1"/>
              <a:t>Sønderby</a:t>
            </a:r>
            <a:r>
              <a:rPr lang="en-US" altLang="zh-CN"/>
              <a:t> SK, Larochelle H, </a:t>
            </a:r>
            <a:r>
              <a:rPr lang="en-US" altLang="zh-CN" err="1"/>
              <a:t>Winther</a:t>
            </a:r>
            <a:r>
              <a:rPr lang="en-US" altLang="zh-CN"/>
              <a:t> O. Autoencoding beyond pixels using a learned similarity metric. </a:t>
            </a:r>
            <a:r>
              <a:rPr lang="en-US" altLang="zh-CN" err="1"/>
              <a:t>InInternational</a:t>
            </a:r>
            <a:r>
              <a:rPr lang="en-US" altLang="zh-CN"/>
              <a:t> conference on machine learning 2016 Jun 11 (pp. 1558-1566). PMLR.</a:t>
            </a:r>
          </a:p>
          <a:p>
            <a:pPr marL="342900" indent="-342900" rtl="0" fontAlgn="base">
              <a:buFont typeface="+mj-lt"/>
              <a:buAutoNum type="arabicPeriod"/>
            </a:pPr>
            <a:r>
              <a:rPr lang="en-US" altLang="zh-CN" err="1"/>
              <a:t>Otte</a:t>
            </a:r>
            <a:r>
              <a:rPr lang="en-US" altLang="zh-CN"/>
              <a:t> M, </a:t>
            </a:r>
            <a:r>
              <a:rPr lang="en-US" altLang="zh-CN" err="1"/>
              <a:t>Delfosse</a:t>
            </a:r>
            <a:r>
              <a:rPr lang="en-US" altLang="zh-CN"/>
              <a:t> Q, Czech J, </a:t>
            </a:r>
            <a:r>
              <a:rPr lang="en-US" altLang="zh-CN" err="1"/>
              <a:t>Kersting</a:t>
            </a:r>
            <a:r>
              <a:rPr lang="en-US" altLang="zh-CN"/>
              <a:t> K. Generative Adversarial Neural Cellular Automata. </a:t>
            </a:r>
            <a:r>
              <a:rPr lang="en-US" altLang="zh-CN" err="1"/>
              <a:t>arXiv</a:t>
            </a:r>
            <a:r>
              <a:rPr lang="en-US" altLang="zh-CN"/>
              <a:t> preprint arXiv:2108.04328. 2021 Jul 19.</a:t>
            </a:r>
          </a:p>
        </p:txBody>
      </p:sp>
    </p:spTree>
    <p:extLst>
      <p:ext uri="{BB962C8B-B14F-4D97-AF65-F5344CB8AC3E}">
        <p14:creationId xmlns:p14="http://schemas.microsoft.com/office/powerpoint/2010/main" val="1471498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6857997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05E06968-0601-473B-9130-553B0E258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7983" y="461899"/>
            <a:ext cx="3828033" cy="696594"/>
          </a:xfrm>
        </p:spPr>
        <p:txBody>
          <a:bodyPr/>
          <a:lstStyle/>
          <a:p>
            <a:pPr algn="ctr"/>
            <a:r>
              <a:rPr lang="en-US" altLang="zh-CN"/>
              <a:t>Q&amp;A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F56E13-641B-413F-81F1-559D21059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1899"/>
            <a:ext cx="9143999" cy="696594"/>
          </a:xfrm>
        </p:spPr>
        <p:txBody>
          <a:bodyPr/>
          <a:lstStyle/>
          <a:p>
            <a:pPr algn="ctr"/>
            <a:r>
              <a:rPr lang="en-US" altLang="zh-CN"/>
              <a:t>Introduction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CCDB78-029D-4240-9557-F39D19A9C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4093428"/>
          </a:xfrm>
        </p:spPr>
        <p:txBody>
          <a:bodyPr wrap="square" lIns="0" tIns="0" rIns="0" bIns="0" anchor="t">
            <a:spAutoFit/>
          </a:bodyPr>
          <a:lstStyle/>
          <a:p>
            <a:pPr rtl="0"/>
            <a:r>
              <a:rPr lang="en-US" altLang="zh-CN" sz="3200" dirty="0">
                <a:ea typeface="宋体"/>
              </a:rPr>
              <a:t>Neural Cellular Automata(NCA)</a:t>
            </a:r>
          </a:p>
          <a:p>
            <a:pPr algn="l"/>
            <a:r>
              <a:rPr lang="en-US" sz="2400" b="1" dirty="0">
                <a:ea typeface="+mn-lt"/>
                <a:cs typeface="+mn-lt"/>
              </a:rPr>
              <a:t>Definition:</a:t>
            </a:r>
          </a:p>
          <a:p>
            <a:pPr algn="l"/>
            <a:r>
              <a:rPr lang="en-US" dirty="0">
                <a:ea typeface="+mn-lt"/>
                <a:cs typeface="+mn-lt"/>
              </a:rPr>
              <a:t>Computational systems characterized by being discrete on both spatial and temporal scales and abstract. </a:t>
            </a:r>
            <a:endParaRPr lang="en-US" dirty="0">
              <a:cs typeface="Calibri"/>
            </a:endParaRPr>
          </a:p>
          <a:p>
            <a:endParaRPr lang="en-US" dirty="0">
              <a:ea typeface="宋体"/>
              <a:cs typeface="Calibri"/>
            </a:endParaRPr>
          </a:p>
          <a:p>
            <a:pPr algn="l"/>
            <a:r>
              <a:rPr lang="en-US" sz="2400" b="1" dirty="0">
                <a:ea typeface="宋体"/>
                <a:cs typeface="Calibri"/>
              </a:rPr>
              <a:t>Four fundamental features:</a:t>
            </a:r>
            <a:endParaRPr lang="en-US" dirty="0">
              <a:ea typeface="+mn-lt"/>
              <a:cs typeface="+mn-lt"/>
            </a:endParaRPr>
          </a:p>
          <a:p>
            <a:pPr marL="342900" indent="-342900" algn="l">
              <a:buAutoNum type="arabicPeriod"/>
            </a:pPr>
            <a:r>
              <a:rPr lang="en-US" dirty="0">
                <a:ea typeface="宋体"/>
                <a:cs typeface="Calibri"/>
              </a:rPr>
              <a:t>discrete n-dimensional lattice of cells</a:t>
            </a:r>
            <a:endParaRPr lang="en-US" dirty="0">
              <a:ea typeface="+mn-lt"/>
              <a:cs typeface="+mn-lt"/>
            </a:endParaRPr>
          </a:p>
          <a:p>
            <a:pPr marL="342900" indent="-342900" algn="l">
              <a:buAutoNum type="arabicPeriod"/>
            </a:pPr>
            <a:r>
              <a:rPr lang="en-US" dirty="0">
                <a:ea typeface="宋体"/>
                <a:cs typeface="Calibri"/>
              </a:rPr>
              <a:t>discrete states</a:t>
            </a:r>
            <a:endParaRPr lang="en-US" dirty="0">
              <a:ea typeface="+mn-lt"/>
              <a:cs typeface="+mn-lt"/>
            </a:endParaRPr>
          </a:p>
          <a:p>
            <a:pPr marL="342900" indent="-342900" algn="l">
              <a:buAutoNum type="arabicPeriod"/>
            </a:pPr>
            <a:r>
              <a:rPr lang="en-US" dirty="0">
                <a:ea typeface="宋体"/>
                <a:cs typeface="Calibri"/>
              </a:rPr>
              <a:t>local interactions</a:t>
            </a:r>
            <a:endParaRPr lang="en-US" dirty="0">
              <a:ea typeface="+mn-lt"/>
              <a:cs typeface="+mn-lt"/>
            </a:endParaRPr>
          </a:p>
          <a:p>
            <a:pPr marL="342900" indent="-342900" algn="l">
              <a:buAutoNum type="arabicPeriod"/>
            </a:pPr>
            <a:r>
              <a:rPr lang="en-US" dirty="0">
                <a:ea typeface="宋体"/>
                <a:cs typeface="Calibri"/>
              </a:rPr>
              <a:t>discrete dynamics</a:t>
            </a:r>
          </a:p>
          <a:p>
            <a:pPr marL="342900" indent="-342900" algn="l">
              <a:buAutoNum type="arabicPeriod"/>
            </a:pPr>
            <a:endParaRPr lang="en-US" dirty="0">
              <a:ea typeface="宋体"/>
              <a:cs typeface="Calibri"/>
            </a:endParaRPr>
          </a:p>
          <a:p>
            <a:pPr algn="l"/>
            <a:r>
              <a:rPr lang="en-US" sz="2400" b="1" dirty="0">
                <a:ea typeface="宋体"/>
                <a:cs typeface="Calibri"/>
              </a:rPr>
              <a:t>Example</a:t>
            </a:r>
            <a:r>
              <a:rPr lang="en-US" b="1" dirty="0">
                <a:ea typeface="宋体"/>
                <a:cs typeface="Calibri"/>
              </a:rPr>
              <a:t>: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宋体"/>
                <a:cs typeface="Calibri"/>
              </a:rPr>
              <a:t>Conway's game of life</a:t>
            </a:r>
            <a:endParaRPr lang="en-US" dirty="0"/>
          </a:p>
        </p:txBody>
      </p:sp>
      <p:pic>
        <p:nvPicPr>
          <p:cNvPr id="7" name="图片 7">
            <a:extLst>
              <a:ext uri="{FF2B5EF4-FFF2-40B4-BE49-F238E27FC236}">
                <a16:creationId xmlns:a16="http://schemas.microsoft.com/office/drawing/2014/main" id="{B9941AA8-7F3A-4E05-A130-1FDA09283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6560" y="2579462"/>
            <a:ext cx="3138700" cy="31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02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12542C-873C-4CAE-B401-BEC72BDDB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" y="461899"/>
            <a:ext cx="9143575" cy="677108"/>
          </a:xfr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/>
              <a:t>Neural Cellular Automata(NCA)</a:t>
            </a:r>
            <a:endParaRPr lang="zh-CN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20AF80-7FFE-4F53-A560-54DD933E8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3877985"/>
          </a:xfrm>
        </p:spPr>
        <p:txBody>
          <a:bodyPr wrap="square" lIns="0" tIns="0" rIns="0" bIns="0" anchor="t">
            <a:spAutoFit/>
          </a:bodyPr>
          <a:lstStyle/>
          <a:p>
            <a:pPr algn="l"/>
            <a:r>
              <a:rPr lang="zh-CN">
                <a:ea typeface="+mn-lt"/>
                <a:cs typeface="+mn-lt"/>
              </a:rPr>
              <a:t>One of the possible application of CAs is to biological systems, aiming at reproducing one of the most striking processes that characterize all the life forms: </a:t>
            </a:r>
            <a:r>
              <a:rPr lang="zh-CN" b="1">
                <a:ea typeface="+mn-lt"/>
                <a:cs typeface="+mn-lt"/>
              </a:rPr>
              <a:t>morphogenesis</a:t>
            </a:r>
            <a:endParaRPr lang="zh-CN" b="1"/>
          </a:p>
          <a:p>
            <a:pPr algn="l"/>
            <a:endParaRPr lang="zh-CN">
              <a:ea typeface="+mn-lt"/>
              <a:cs typeface="+mn-lt"/>
            </a:endParaRPr>
          </a:p>
          <a:p>
            <a:pPr algn="l"/>
            <a:r>
              <a:rPr lang="zh-CN">
                <a:ea typeface="+mn-lt"/>
                <a:cs typeface="+mn-lt"/>
              </a:rPr>
              <a:t>The elemental building blocks of living organisms are able to cooperate  with their neighbors in </a:t>
            </a:r>
            <a:endParaRPr lang="zh-CN"/>
          </a:p>
          <a:p>
            <a:pPr marL="342900" indent="-342900" algn="l">
              <a:buAutoNum type="arabicPeriod"/>
            </a:pPr>
            <a:r>
              <a:rPr lang="zh-CN">
                <a:ea typeface="+mn-lt"/>
                <a:cs typeface="+mn-lt"/>
              </a:rPr>
              <a:t>deciding the shape, location and size of the organs and body parts</a:t>
            </a:r>
            <a:endParaRPr lang="zh-CN">
              <a:ea typeface="宋体"/>
              <a:cs typeface="Calibri"/>
            </a:endParaRPr>
          </a:p>
          <a:p>
            <a:pPr marL="342900" indent="-342900" algn="l">
              <a:buAutoNum type="arabicPeriod"/>
            </a:pPr>
            <a:r>
              <a:rPr lang="zh-CN">
                <a:ea typeface="+mn-lt"/>
                <a:cs typeface="+mn-lt"/>
              </a:rPr>
              <a:t>building all the necessary interconnection between them</a:t>
            </a:r>
            <a:endParaRPr lang="zh-CN">
              <a:cs typeface="Calibri"/>
            </a:endParaRPr>
          </a:p>
          <a:p>
            <a:pPr marL="342900" indent="-342900" algn="l">
              <a:buAutoNum type="arabicPeriod"/>
            </a:pPr>
            <a:r>
              <a:rPr lang="zh-CN">
                <a:ea typeface="+mn-lt"/>
                <a:cs typeface="+mn-lt"/>
              </a:rPr>
              <a:t>knowing when, what and how to regenerate damaged portions of the</a:t>
            </a:r>
            <a:r>
              <a:rPr lang="zh-CN" altLang="en-US">
                <a:ea typeface="+mn-lt"/>
                <a:cs typeface="+mn-lt"/>
              </a:rPr>
              <a:t> o</a:t>
            </a:r>
            <a:r>
              <a:rPr lang="zh-CN">
                <a:ea typeface="+mn-lt"/>
                <a:cs typeface="+mn-lt"/>
              </a:rPr>
              <a:t>rganism</a:t>
            </a:r>
            <a:endParaRPr lang="zh-CN">
              <a:ea typeface="宋体" panose="02010600030101010101" pitchFamily="2" charset="-122"/>
              <a:cs typeface="+mn-lt"/>
            </a:endParaRPr>
          </a:p>
          <a:p>
            <a:pPr algn="l"/>
            <a:endParaRPr lang="en-US" altLang="zh-CN">
              <a:ea typeface="宋体"/>
              <a:cs typeface="Calibri"/>
            </a:endParaRPr>
          </a:p>
          <a:p>
            <a:pPr algn="l"/>
            <a:r>
              <a:rPr lang="en-US" altLang="zh-CN">
                <a:ea typeface="宋体"/>
                <a:cs typeface="Calibri"/>
              </a:rPr>
              <a:t>The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Cellular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Automaton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will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consist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of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a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grid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of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cells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that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will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be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iteratively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updated</a:t>
            </a:r>
            <a:r>
              <a:rPr lang="zh-CN" altLang="en-US">
                <a:ea typeface="宋体"/>
                <a:cs typeface="Calibri"/>
              </a:rPr>
              <a:t> </a:t>
            </a:r>
            <a:r>
              <a:rPr lang="en-US" altLang="zh-CN">
                <a:ea typeface="宋体"/>
                <a:cs typeface="Calibri"/>
              </a:rPr>
              <a:t>following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the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same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update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rule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and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in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a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way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that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the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state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of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each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cell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depends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only</a:t>
            </a:r>
            <a:r>
              <a:rPr lang="zh-CN" altLang="en-US">
                <a:ea typeface="宋体"/>
                <a:cs typeface="Calibri"/>
              </a:rPr>
              <a:t> </a:t>
            </a:r>
            <a:r>
              <a:rPr lang="en-US" altLang="zh-CN">
                <a:ea typeface="宋体"/>
                <a:cs typeface="Calibri"/>
              </a:rPr>
              <a:t>on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those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of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its</a:t>
            </a:r>
            <a:r>
              <a:rPr lang="zh-CN" altLang="en-US">
                <a:ea typeface="宋体"/>
                <a:cs typeface="Calibri"/>
              </a:rPr>
              <a:t> </a:t>
            </a:r>
            <a:r>
              <a:rPr lang="en-US" altLang="zh-CN">
                <a:ea typeface="宋体"/>
                <a:cs typeface="Calibri"/>
              </a:rPr>
              <a:t>neighbors.</a:t>
            </a:r>
            <a:r>
              <a:rPr lang="zh-CN" altLang="en-US">
                <a:ea typeface="宋体"/>
                <a:cs typeface="Calibri"/>
              </a:rPr>
              <a:t> </a:t>
            </a:r>
            <a:endParaRPr lang="zh-CN">
              <a:ea typeface="宋体"/>
              <a:cs typeface="Calibri"/>
            </a:endParaRPr>
          </a:p>
          <a:p>
            <a:pPr algn="l"/>
            <a:r>
              <a:rPr lang="zh-CN">
                <a:ea typeface="+mn-lt"/>
                <a:cs typeface="+mn-lt"/>
              </a:rPr>
              <a:t>In this context, simulating this processes means identifying the rules at elemental unit level which give rise to the macroscopic regenerative behaviour</a:t>
            </a:r>
          </a:p>
        </p:txBody>
      </p:sp>
    </p:spTree>
    <p:extLst>
      <p:ext uri="{BB962C8B-B14F-4D97-AF65-F5344CB8AC3E}">
        <p14:creationId xmlns:p14="http://schemas.microsoft.com/office/powerpoint/2010/main" val="641760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484121-5E32-4655-8B87-434BC07A2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lIns="0" tIns="0" rIns="0" bIns="0" anchor="t">
            <a:spAutoFit/>
          </a:bodyPr>
          <a:lstStyle/>
          <a:p>
            <a:pPr algn="ctr"/>
            <a:r>
              <a:rPr lang="zh-CN" altLang="en-US">
                <a:ea typeface="宋体"/>
              </a:rPr>
              <a:t>Cell States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D264B5-0AD6-41C7-B300-247362C14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3600986"/>
          </a:xfrm>
        </p:spPr>
        <p:txBody>
          <a:bodyPr wrap="square" lIns="0" tIns="0" rIns="0" bIns="0" anchor="t">
            <a:spAutoFit/>
          </a:bodyPr>
          <a:lstStyle/>
          <a:p>
            <a:pPr algn="l"/>
            <a:r>
              <a:rPr lang="zh-CN">
                <a:ea typeface="+mn-lt"/>
                <a:cs typeface="+mn-lt"/>
              </a:rPr>
              <a:t>Although not typical, continuous valued cell states have been used, which</a:t>
            </a:r>
            <a:endParaRPr lang="zh-CN"/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makes the update rule a differentiable function of the cell’s neighbourhood’s</a:t>
            </a:r>
            <a:r>
              <a:rPr lang="zh-CN" altLang="en-US">
                <a:ea typeface="+mn-lt"/>
                <a:cs typeface="+mn-lt"/>
              </a:rPr>
              <a:t> </a:t>
            </a:r>
            <a:r>
              <a:rPr lang="zh-CN">
                <a:ea typeface="+mn-lt"/>
                <a:cs typeface="+mn-lt"/>
              </a:rPr>
              <a:t>states</a:t>
            </a:r>
            <a:r>
              <a:rPr lang="zh-CN" altLang="en-US">
                <a:ea typeface="+mn-lt"/>
                <a:cs typeface="+mn-lt"/>
              </a:rPr>
              <a:t> </a:t>
            </a:r>
            <a:endParaRPr lang="zh-CN"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better simulates the actual mechanism that rules living organisms’ bodies</a:t>
            </a:r>
            <a:endParaRPr lang="zh-CN">
              <a:cs typeface="Calibri"/>
            </a:endParaRPr>
          </a:p>
          <a:p>
            <a:pPr algn="l"/>
            <a:endParaRPr lang="zh-CN" altLang="en-US">
              <a:ea typeface="+mn-lt"/>
              <a:cs typeface="+mn-lt"/>
            </a:endParaRPr>
          </a:p>
          <a:p>
            <a:pPr algn="l"/>
            <a:r>
              <a:rPr lang="zh-CN">
                <a:ea typeface="+mn-lt"/>
                <a:cs typeface="+mn-lt"/>
              </a:rPr>
              <a:t>The cell state is a 16-dimensional real-valued vector</a:t>
            </a:r>
            <a:endParaRPr lang="zh-CN">
              <a:ea typeface="宋体"/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the first three channels represent the cell color visible to humans (RGB) </a:t>
            </a:r>
            <a:endParaRPr lang="zh-CN"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the 4-th channel, alpha channel ⍺, has the role of defining living cells</a:t>
            </a:r>
            <a:endParaRPr lang="zh-CN" altLang="en-US">
              <a:ea typeface="宋体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⍺</a:t>
            </a:r>
            <a:r>
              <a:rPr lang="zh-CN" baseline="-25000">
                <a:ea typeface="+mn-lt"/>
                <a:cs typeface="+mn-lt"/>
              </a:rPr>
              <a:t>cell</a:t>
            </a:r>
            <a:r>
              <a:rPr lang="zh-CN">
                <a:ea typeface="+mn-lt"/>
                <a:cs typeface="+mn-lt"/>
              </a:rPr>
              <a:t> &gt; 0.1 ⇒ cell’s neighbors are considered living, and the cell is mature</a:t>
            </a:r>
            <a:endParaRPr lang="zh-CN" altLang="en-US">
              <a:ea typeface="宋体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⍺</a:t>
            </a:r>
            <a:r>
              <a:rPr lang="zh-CN" baseline="-25000">
                <a:ea typeface="+mn-lt"/>
                <a:cs typeface="+mn-lt"/>
              </a:rPr>
              <a:t>cell</a:t>
            </a:r>
            <a:r>
              <a:rPr lang="zh-CN">
                <a:ea typeface="+mn-lt"/>
                <a:cs typeface="+mn-lt"/>
              </a:rPr>
              <a:t> ≤ 0.1 ⇒ cell’s neighbors are dead (⍺</a:t>
            </a:r>
            <a:r>
              <a:rPr lang="zh-CN" baseline="-25000">
                <a:ea typeface="+mn-lt"/>
                <a:cs typeface="+mn-lt"/>
              </a:rPr>
              <a:t>cell</a:t>
            </a:r>
            <a:r>
              <a:rPr lang="zh-CN">
                <a:ea typeface="+mn-lt"/>
                <a:cs typeface="+mn-lt"/>
              </a:rPr>
              <a:t> = 0), and the cell is growing</a:t>
            </a:r>
            <a:r>
              <a:rPr lang="zh-CN" altLang="en-US">
                <a:ea typeface="+mn-lt"/>
                <a:cs typeface="+mn-lt"/>
              </a:rPr>
              <a:t> </a:t>
            </a:r>
            <a:endParaRPr lang="zh-CN">
              <a:ea typeface="宋体"/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hidden channels do not have a specific meaning: they carry some information</a:t>
            </a:r>
            <a:endParaRPr lang="zh-CN">
              <a:cs typeface="Calibri"/>
            </a:endParaRPr>
          </a:p>
          <a:p>
            <a:pPr algn="l"/>
            <a:r>
              <a:rPr lang="zh-CN">
                <a:ea typeface="+mn-lt"/>
                <a:cs typeface="+mn-lt"/>
              </a:rPr>
              <a:t>which can find several biological interpretations</a:t>
            </a:r>
            <a:endParaRPr lang="zh-CN"/>
          </a:p>
          <a:p>
            <a:endParaRPr lang="zh-CN" altLang="en-US">
              <a:ea typeface="宋体"/>
              <a:cs typeface="Calibri"/>
            </a:endParaRPr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3CA74211-E856-45F9-AC69-87EFBD23A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36" y="4817788"/>
            <a:ext cx="1261387" cy="124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294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BC564C-3DA9-4A9A-84D0-0AE36BD07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lIns="0" tIns="0" rIns="0" bIns="0" anchor="t">
            <a:spAutoFit/>
          </a:bodyPr>
          <a:lstStyle/>
          <a:p>
            <a:pPr algn="ctr"/>
            <a:r>
              <a:rPr lang="zh-CN" altLang="en-US">
                <a:ea typeface="宋体"/>
              </a:rPr>
              <a:t>Why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1ECE49-C66B-4299-AC8C-005282FBF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3323987"/>
          </a:xfrm>
        </p:spPr>
        <p:txBody>
          <a:bodyPr wrap="square" lIns="0" tIns="0" rIns="0" bIns="0" anchor="t">
            <a:spAutoFit/>
          </a:bodyPr>
          <a:lstStyle/>
          <a:p>
            <a:pPr algn="l"/>
            <a:r>
              <a:rPr lang="zh-CN">
                <a:ea typeface="+mn-lt"/>
                <a:cs typeface="+mn-lt"/>
              </a:rPr>
              <a:t>There are a couple of common feature between </a:t>
            </a:r>
            <a:r>
              <a:rPr lang="en-US" altLang="zh-CN">
                <a:ea typeface="+mn-lt"/>
                <a:cs typeface="+mn-lt"/>
              </a:rPr>
              <a:t>N</a:t>
            </a:r>
            <a:r>
              <a:rPr lang="zh-CN">
                <a:ea typeface="+mn-lt"/>
                <a:cs typeface="+mn-lt"/>
              </a:rPr>
              <a:t>CA and </a:t>
            </a:r>
            <a:r>
              <a:rPr lang="en-US" altLang="zh-CN">
                <a:ea typeface="+mn-lt"/>
                <a:cs typeface="+mn-lt"/>
              </a:rPr>
              <a:t>Convolutional</a:t>
            </a:r>
            <a:r>
              <a:rPr lang="zh-CN">
                <a:ea typeface="+mn-lt"/>
                <a:cs typeface="+mn-lt"/>
              </a:rPr>
              <a:t> </a:t>
            </a:r>
            <a:r>
              <a:rPr lang="zh-CN" altLang="en-US">
                <a:ea typeface="+mn-lt"/>
                <a:cs typeface="+mn-lt"/>
              </a:rPr>
              <a:t>Neural Networks(</a:t>
            </a:r>
            <a:r>
              <a:rPr lang="en-US" altLang="zh-CN">
                <a:ea typeface="+mn-lt"/>
                <a:cs typeface="+mn-lt"/>
              </a:rPr>
              <a:t>C</a:t>
            </a:r>
            <a:r>
              <a:rPr lang="zh-CN">
                <a:ea typeface="+mn-lt"/>
                <a:cs typeface="+mn-lt"/>
              </a:rPr>
              <a:t>NNs</a:t>
            </a:r>
            <a:r>
              <a:rPr lang="en-US" altLang="zh-CN">
                <a:ea typeface="+mn-lt"/>
                <a:cs typeface="+mn-lt"/>
              </a:rPr>
              <a:t>)</a:t>
            </a:r>
            <a:endParaRPr lang="zh-CN"/>
          </a:p>
          <a:p>
            <a:pPr algn="l"/>
            <a:endParaRPr lang="en-US" altLang="zh-CN">
              <a:ea typeface="+mn-lt"/>
              <a:cs typeface="+mn-lt"/>
            </a:endParaRPr>
          </a:p>
          <a:p>
            <a:pPr algn="l"/>
            <a:r>
              <a:rPr lang="zh-CN">
                <a:ea typeface="+mn-lt"/>
                <a:cs typeface="+mn-lt"/>
              </a:rPr>
              <a:t>Neural networks can act as universal function approximator ⇒ each transition Σn ∍ σ → Ф(σ) ∊ Σ can be approximated by a complex enough neural network</a:t>
            </a:r>
            <a:endParaRPr lang="zh-CN"/>
          </a:p>
          <a:p>
            <a:pPr algn="l"/>
            <a:endParaRPr lang="zh-CN" altLang="en-US">
              <a:ea typeface="+mn-lt"/>
              <a:cs typeface="+mn-lt"/>
            </a:endParaRPr>
          </a:p>
          <a:p>
            <a:pPr algn="l"/>
            <a:r>
              <a:rPr lang="zh-CN">
                <a:ea typeface="+mn-lt"/>
                <a:cs typeface="+mn-lt"/>
              </a:rPr>
              <a:t>The single neighborhood operator Ф can be implemented as embedded in a convolutional neural network: it is applied to all pixels’ (cells) neighborhood once the network has been fed with an input image</a:t>
            </a:r>
            <a:endParaRPr lang="zh-CN"/>
          </a:p>
          <a:p>
            <a:pPr algn="l"/>
            <a:endParaRPr lang="zh-CN" altLang="en-US">
              <a:ea typeface="+mn-lt"/>
              <a:cs typeface="+mn-lt"/>
            </a:endParaRPr>
          </a:p>
          <a:p>
            <a:pPr algn="l"/>
            <a:r>
              <a:rPr lang="zh-CN">
                <a:ea typeface="+mn-lt"/>
                <a:cs typeface="+mn-lt"/>
              </a:rPr>
              <a:t>The transition rule must be the same for each cell and can depend solely on the 3</a:t>
            </a:r>
            <a:r>
              <a:rPr lang="en-US" altLang="zh-CN">
                <a:ea typeface="+mn-lt"/>
                <a:cs typeface="+mn-lt"/>
              </a:rPr>
              <a:t>x</a:t>
            </a:r>
            <a:r>
              <a:rPr lang="zh-CN">
                <a:ea typeface="+mn-lt"/>
                <a:cs typeface="+mn-lt"/>
              </a:rPr>
              <a:t>3 neighborhood of the cell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zh-CN">
                <a:ea typeface="+mn-lt"/>
                <a:cs typeface="+mn-lt"/>
              </a:rPr>
              <a:t>⇒ convolution operation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693245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575F63-02C5-4F56-8515-B35494CB9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7983" y="461899"/>
            <a:ext cx="3828033" cy="677108"/>
          </a:xfr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 altLang="zh-CN">
                <a:ea typeface="宋体"/>
              </a:rPr>
              <a:t>N</a:t>
            </a:r>
            <a:r>
              <a:rPr lang="zh-CN">
                <a:ea typeface="宋体"/>
              </a:rPr>
              <a:t>CA rule</a:t>
            </a:r>
            <a:endParaRPr lang="zh-CN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598FE7-75D2-416E-8B08-480B0CAB9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4801314"/>
          </a:xfrm>
        </p:spPr>
        <p:txBody>
          <a:bodyPr wrap="square" lIns="0" tIns="0" rIns="0" bIns="0" anchor="t">
            <a:spAutoFit/>
          </a:bodyPr>
          <a:lstStyle/>
          <a:p>
            <a:pPr algn="l"/>
            <a:r>
              <a:rPr lang="zh-CN">
                <a:ea typeface="+mn-lt"/>
                <a:cs typeface="+mn-lt"/>
              </a:rPr>
              <a:t>The update rule is divided into 4 phases</a:t>
            </a:r>
            <a:endParaRPr lang="zh-CN"/>
          </a:p>
          <a:p>
            <a:pPr algn="l"/>
            <a:r>
              <a:rPr lang="en-US" altLang="zh-CN" sz="2400" b="1">
                <a:ea typeface="+mn-lt"/>
                <a:cs typeface="+mn-lt"/>
              </a:rPr>
              <a:t>Perception</a:t>
            </a:r>
            <a:endParaRPr lang="zh-CN" sz="2400" b="1">
              <a:ea typeface="宋体"/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implemented using three 3x3 convolutions with fixed kernels obtained by applying two Sobel filters and an identity filter</a:t>
            </a:r>
            <a:endParaRPr lang="en-US"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48-dimensional perception vector</a:t>
            </a:r>
            <a:endParaRPr lang="en-US">
              <a:cs typeface="Calibri"/>
            </a:endParaRPr>
          </a:p>
          <a:p>
            <a:pPr algn="l"/>
            <a:r>
              <a:rPr lang="zh-CN" sz="2400" b="1">
                <a:ea typeface="+mn-lt"/>
                <a:cs typeface="+mn-lt"/>
              </a:rPr>
              <a:t>Update rule</a:t>
            </a:r>
            <a:endParaRPr lang="zh-CN" sz="2400" b="1">
              <a:ea typeface="宋体"/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using 1</a:t>
            </a:r>
            <a:r>
              <a:rPr lang="en-US" altLang="zh-CN">
                <a:ea typeface="+mn-lt"/>
                <a:cs typeface="+mn-lt"/>
              </a:rPr>
              <a:t>x</a:t>
            </a:r>
            <a:r>
              <a:rPr lang="zh-CN">
                <a:ea typeface="+mn-lt"/>
                <a:cs typeface="+mn-lt"/>
              </a:rPr>
              <a:t>1-convolutions and ReLU nonlinearity, each cell operate over the perception vector</a:t>
            </a:r>
            <a:endParaRPr lang="zh-CN">
              <a:ea typeface="宋体"/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the update of the cells states are incremental, applied before each time step</a:t>
            </a:r>
            <a:endParaRPr lang="zh-CN">
              <a:ea typeface="宋体" panose="02010600030101010101" pitchFamily="2" charset="-122"/>
              <a:cs typeface="+mn-lt"/>
            </a:endParaRPr>
          </a:p>
          <a:p>
            <a:pPr algn="l"/>
            <a:r>
              <a:rPr lang="zh-CN" sz="2400" b="1">
                <a:ea typeface="+mn-lt"/>
                <a:cs typeface="+mn-lt"/>
              </a:rPr>
              <a:t>Stochastic cell update</a:t>
            </a:r>
            <a:endParaRPr lang="zh-CN" sz="2400" b="1">
              <a:ea typeface="宋体"/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single cell’s updates are assumed as independent, separated by time intervals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zh-CN">
                <a:ea typeface="+mn-lt"/>
                <a:cs typeface="+mn-lt"/>
              </a:rPr>
              <a:t>of random duration</a:t>
            </a:r>
            <a:endParaRPr lang="zh-CN">
              <a:ea typeface="宋体"/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random per-cell mask</a:t>
            </a:r>
            <a:endParaRPr lang="zh-CN">
              <a:cs typeface="Calibri"/>
            </a:endParaRPr>
          </a:p>
          <a:p>
            <a:pPr algn="l"/>
            <a:r>
              <a:rPr lang="zh-CN" sz="2400" b="1">
                <a:ea typeface="+mn-lt"/>
                <a:cs typeface="+mn-lt"/>
              </a:rPr>
              <a:t>Living cell masking</a:t>
            </a:r>
            <a:endParaRPr lang="zh-CN" sz="2400" b="1"/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dead cells are forbidden from carrying out computations over the perception vector</a:t>
            </a:r>
            <a:endParaRPr lang="zh-CN">
              <a:cs typeface="Calibri"/>
            </a:endParaRPr>
          </a:p>
        </p:txBody>
      </p:sp>
      <p:pic>
        <p:nvPicPr>
          <p:cNvPr id="4" name="图片 4" descr="日历&#10;&#10;已自动生成说明">
            <a:extLst>
              <a:ext uri="{FF2B5EF4-FFF2-40B4-BE49-F238E27FC236}">
                <a16:creationId xmlns:a16="http://schemas.microsoft.com/office/drawing/2014/main" id="{F122447B-191D-4F99-96D4-5D8871AE8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70" y="3176274"/>
            <a:ext cx="600075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003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DCB5F6-2434-4C8E-89C8-CC41D6B8E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lIns="0" tIns="0" rIns="0" bIns="0" anchor="t">
            <a:spAutoFit/>
          </a:bodyPr>
          <a:lstStyle/>
          <a:p>
            <a:pPr algn="ctr"/>
            <a:r>
              <a:rPr lang="zh-CN" altLang="en-US">
                <a:ea typeface="宋体"/>
              </a:rPr>
              <a:t>Example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DE057B-E742-48FD-A5FF-5C467D18C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830997"/>
          </a:xfrm>
        </p:spPr>
        <p:txBody>
          <a:bodyPr wrap="square" lIns="0" tIns="0" rIns="0" bIns="0" anchor="t">
            <a:spAutoFit/>
          </a:bodyPr>
          <a:lstStyle/>
          <a:p>
            <a:pPr algn="l"/>
            <a:r>
              <a:rPr lang="zh-CN">
                <a:ea typeface="+mn-lt"/>
                <a:cs typeface="+mn-lt"/>
              </a:rPr>
              <a:t>The output of a single update step is then fed back into the </a:t>
            </a:r>
            <a:r>
              <a:rPr lang="en-US" altLang="zh-CN">
                <a:ea typeface="+mn-lt"/>
                <a:cs typeface="+mn-lt"/>
              </a:rPr>
              <a:t>N</a:t>
            </a:r>
            <a:r>
              <a:rPr lang="zh-CN">
                <a:ea typeface="+mn-lt"/>
                <a:cs typeface="+mn-lt"/>
              </a:rPr>
              <a:t>CA</a:t>
            </a:r>
            <a:endParaRPr lang="zh-CN"/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the procedure is carried on for a few dozens iterations</a:t>
            </a:r>
            <a:endParaRPr lang="zh-CN">
              <a:cs typeface="Calibri"/>
            </a:endParaRPr>
          </a:p>
          <a:p>
            <a:pPr marL="285750" indent="-285750" algn="l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the same architecture with the same weights is used during this steps</a:t>
            </a:r>
            <a:endParaRPr lang="zh-CN">
              <a:cs typeface="Calibri"/>
            </a:endParaRPr>
          </a:p>
        </p:txBody>
      </p:sp>
      <p:pic>
        <p:nvPicPr>
          <p:cNvPr id="4" name="图片 4" descr="图示&#10;&#10;已自动生成说明">
            <a:extLst>
              <a:ext uri="{FF2B5EF4-FFF2-40B4-BE49-F238E27FC236}">
                <a16:creationId xmlns:a16="http://schemas.microsoft.com/office/drawing/2014/main" id="{442FDAB2-9A5B-45F5-A129-7F5BEAE82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46" y="2336360"/>
            <a:ext cx="8067707" cy="314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725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B221D1-EAC5-4773-9DF9-5227E814F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1899"/>
            <a:ext cx="9144000" cy="677108"/>
          </a:xfrm>
        </p:spPr>
        <p:txBody>
          <a:bodyPr/>
          <a:lstStyle/>
          <a:p>
            <a:pPr algn="ctr"/>
            <a:r>
              <a:rPr lang="en-US" altLang="zh-CN"/>
              <a:t>Introduction(cont.)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81F7BE-4B9E-4EEC-A334-3757350B9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473" y="1079315"/>
            <a:ext cx="5766206" cy="800219"/>
          </a:xfrm>
        </p:spPr>
        <p:txBody>
          <a:bodyPr wrap="square" lIns="0" tIns="0" rIns="0" bIns="0" anchor="t">
            <a:spAutoFit/>
          </a:bodyPr>
          <a:lstStyle/>
          <a:p>
            <a:pPr algn="l"/>
            <a:r>
              <a:rPr lang="en-US" sz="2800" dirty="0">
                <a:ea typeface="宋体"/>
                <a:cs typeface="Calibri"/>
              </a:rPr>
              <a:t>Generative Adversarial Network (GAN)</a:t>
            </a:r>
            <a:endParaRPr lang="en-US" sz="2800" dirty="0">
              <a:ea typeface="+mn-lt"/>
              <a:cs typeface="+mn-lt"/>
            </a:endParaRPr>
          </a:p>
          <a:p>
            <a:r>
              <a:rPr lang="en-US" altLang="zh-CN" sz="2400" dirty="0">
                <a:ea typeface="宋体"/>
                <a:cs typeface="Calibri"/>
              </a:rPr>
              <a:t>Generator + Discriminator</a:t>
            </a:r>
            <a:endParaRPr lang="en-US" dirty="0"/>
          </a:p>
        </p:txBody>
      </p:sp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8899190C-4349-4B4C-89D7-C04186A0A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0411" y="1417980"/>
            <a:ext cx="1346662" cy="4114800"/>
          </a:xfrm>
          <a:prstGeom prst="rect">
            <a:avLst/>
          </a:prstGeom>
        </p:spPr>
      </p:pic>
      <p:pic>
        <p:nvPicPr>
          <p:cNvPr id="9" name="Picture 11" descr="Diagram&#10;&#10;Description automatically generated">
            <a:extLst>
              <a:ext uri="{FF2B5EF4-FFF2-40B4-BE49-F238E27FC236}">
                <a16:creationId xmlns:a16="http://schemas.microsoft.com/office/drawing/2014/main" id="{BAD4490D-B9EC-4C38-AA06-F3BE5FFDFD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" y="1866006"/>
            <a:ext cx="5768422" cy="3218749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0FBE0A46-3938-423F-913D-7CC85513A8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7976" y="1470263"/>
            <a:ext cx="1502435" cy="418313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BABD70A-8113-40F9-B70E-5C0137C49190}"/>
              </a:ext>
            </a:extLst>
          </p:cNvPr>
          <p:cNvSpPr txBox="1"/>
          <p:nvPr/>
        </p:nvSpPr>
        <p:spPr>
          <a:xfrm>
            <a:off x="5875704" y="1137567"/>
            <a:ext cx="30920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>
                <a:ea typeface="宋体"/>
              </a:rPr>
              <a:t>Generator(G)  Discriminator(D)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42907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BC5D4F-6263-4C0D-B9AD-9C5992F3E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1899"/>
            <a:ext cx="9143999" cy="677108"/>
          </a:xfrm>
        </p:spPr>
        <p:txBody>
          <a:bodyPr wrap="square" lIns="0" tIns="0" rIns="0" bIns="0" anchor="t">
            <a:spAutoFit/>
          </a:bodyPr>
          <a:lstStyle/>
          <a:p>
            <a:pPr algn="ctr" rtl="0"/>
            <a:r>
              <a:rPr lang="en-US" altLang="zh-CN" dirty="0">
                <a:ea typeface="宋体"/>
              </a:rPr>
              <a:t>Generative Adversarial Network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FC05D9-877A-4753-8233-C10DCC9F1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1506226"/>
            <a:ext cx="8072119" cy="492443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altLang="zh-CN" sz="3200" dirty="0">
                <a:ea typeface="宋体"/>
                <a:cs typeface="Calibri"/>
              </a:rPr>
              <a:t>Training Process</a:t>
            </a:r>
            <a:endParaRPr lang="zh-CN" altLang="en-US" sz="3200" dirty="0">
              <a:ea typeface="宋体"/>
              <a:cs typeface="Calibri"/>
            </a:endParaRPr>
          </a:p>
        </p:txBody>
      </p:sp>
      <p:pic>
        <p:nvPicPr>
          <p:cNvPr id="4" name="Picture 4" descr="Chart, diagram&#10;&#10;Description automatically generated">
            <a:extLst>
              <a:ext uri="{FF2B5EF4-FFF2-40B4-BE49-F238E27FC236}">
                <a16:creationId xmlns:a16="http://schemas.microsoft.com/office/drawing/2014/main" id="{6C2BD5AA-95C1-4628-98F3-AA5386ED9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77" y="2105099"/>
            <a:ext cx="9153639" cy="295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348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</TotalTime>
  <Words>991</Words>
  <Application>Microsoft Office PowerPoint</Application>
  <PresentationFormat>全屏显示(4:3)</PresentationFormat>
  <Paragraphs>113</Paragraphs>
  <Slides>16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游ゴシック</vt:lpstr>
      <vt:lpstr>宋体</vt:lpstr>
      <vt:lpstr>Arial</vt:lpstr>
      <vt:lpstr>Calibri</vt:lpstr>
      <vt:lpstr>Trebuchet MS</vt:lpstr>
      <vt:lpstr>Verdana</vt:lpstr>
      <vt:lpstr>Office Theme</vt:lpstr>
      <vt:lpstr>CISC7016/CISC8001</vt:lpstr>
      <vt:lpstr>Introduction</vt:lpstr>
      <vt:lpstr>Neural Cellular Automata(NCA)</vt:lpstr>
      <vt:lpstr>Cell States</vt:lpstr>
      <vt:lpstr>Why</vt:lpstr>
      <vt:lpstr>NCA rule</vt:lpstr>
      <vt:lpstr>Example</vt:lpstr>
      <vt:lpstr>Introduction(cont.)</vt:lpstr>
      <vt:lpstr>Generative Adversarial Network</vt:lpstr>
      <vt:lpstr>Related works</vt:lpstr>
      <vt:lpstr>Related works(Cont.)</vt:lpstr>
      <vt:lpstr>Challenges/Motivations</vt:lpstr>
      <vt:lpstr>Methodology</vt:lpstr>
      <vt:lpstr>Results</vt:lpstr>
      <vt:lpstr>References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UM</dc:creator>
  <cp:lastModifiedBy>陈绪行</cp:lastModifiedBy>
  <cp:revision>6</cp:revision>
  <dcterms:created xsi:type="dcterms:W3CDTF">2021-09-21T08:40:19Z</dcterms:created>
  <dcterms:modified xsi:type="dcterms:W3CDTF">2021-10-15T11:20:29Z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2021-08-17T00:00:00Z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2021-09-21T00:00:00Z</vt:filetime>
  </property>
</Properties>
</file>

<file path=docProps/thumbnail.jpeg>
</file>